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58" r:id="rId4"/>
    <p:sldId id="264" r:id="rId5"/>
    <p:sldId id="260" r:id="rId6"/>
    <p:sldId id="263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t.depositphotos.com/2363887/2579/i/450/depositphotos_25792517-stock-photo-planet-earth-with-some-cloud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/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"/>
            <a:ext cx="1851295" cy="1233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1767840" y="1722783"/>
            <a:ext cx="8144256" cy="334493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uz-Cyrl-UZ" sz="11300" b="1" dirty="0">
                <a:latin typeface="Myriad Pro Cond" panose="020B0506030403020204" pitchFamily="34" charset="0"/>
              </a:rPr>
              <a:t> </a:t>
            </a:r>
            <a:r>
              <a:rPr lang="en-US" sz="19100" b="1" dirty="0">
                <a:latin typeface="Myriad Pro Cond" panose="020B0506030403020204" pitchFamily="34" charset="0"/>
              </a:rPr>
              <a:t>BIZ   NIMA   UCHUN </a:t>
            </a:r>
            <a:br>
              <a:rPr lang="en-US" sz="19100" b="1" dirty="0">
                <a:latin typeface="Myriad Pro Cond" panose="020B0506030403020204" pitchFamily="34" charset="0"/>
              </a:rPr>
            </a:br>
            <a:r>
              <a:rPr lang="en-US" sz="19100" b="1" dirty="0">
                <a:latin typeface="Myriad Pro Cond" panose="020B0506030403020204" pitchFamily="34" charset="0"/>
              </a:rPr>
              <a:t>SUVNI </a:t>
            </a:r>
          </a:p>
          <a:p>
            <a:pPr algn="ctr">
              <a:lnSpc>
                <a:spcPct val="120000"/>
              </a:lnSpc>
            </a:pPr>
            <a:r>
              <a:rPr lang="en-US" sz="19100" b="1" dirty="0">
                <a:solidFill>
                  <a:schemeClr val="accent2">
                    <a:lumMod val="50000"/>
                  </a:schemeClr>
                </a:solidFill>
                <a:latin typeface="Myriad Pro Cond" panose="020B0506030403020204" pitchFamily="34" charset="0"/>
              </a:rPr>
              <a:t>TEJASHIMIZ   </a:t>
            </a:r>
            <a:r>
              <a:rPr lang="en-US" sz="19100" b="1" dirty="0">
                <a:latin typeface="Myriad Pro Cond" panose="020B0506030403020204" pitchFamily="34" charset="0"/>
              </a:rPr>
              <a:t>KERAK</a:t>
            </a:r>
            <a:endParaRPr lang="en-US" sz="191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>
              <a:lnSpc>
                <a:spcPct val="128000"/>
              </a:lnSpc>
            </a:pPr>
            <a:r>
              <a:rPr lang="en-US" sz="16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16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16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16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16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16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16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16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168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"/>
            <a:ext cx="2636319" cy="12525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204"/>
            <a:ext cx="2131441" cy="1810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26" y="1252561"/>
            <a:ext cx="2221330" cy="27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05" y="1733869"/>
            <a:ext cx="5280660" cy="528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55" y="3297753"/>
            <a:ext cx="2989517" cy="2867371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45594" y="-4698"/>
            <a:ext cx="11219688" cy="1962912"/>
          </a:xfrm>
          <a:prstGeom prst="wedgeRoundRectCallout">
            <a:avLst>
              <a:gd name="adj1" fmla="val -28468"/>
              <a:gd name="adj2" fmla="val 1155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 "/>
              </a:rPr>
              <a:t>ASSALOM,  DO</a:t>
            </a:r>
            <a:r>
              <a:rPr lang="ru-RU" sz="3200" b="1" dirty="0">
                <a:solidFill>
                  <a:srgbClr val="002060"/>
                </a:solidFill>
                <a:latin typeface="Calibri "/>
              </a:rPr>
              <a:t>‘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STLAR</a:t>
            </a:r>
            <a:r>
              <a:rPr lang="ru-RU" sz="3200" b="1" dirty="0">
                <a:solidFill>
                  <a:srgbClr val="002060"/>
                </a:solidFill>
                <a:latin typeface="Calibri "/>
              </a:rPr>
              <a:t>! 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 AYTING-CHI,  NIMA UCHUN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HAMMAMIZ  SUVNI  ASRAB-AVAYLASHIMIZ  DARKOR?  </a:t>
            </a:r>
            <a:br>
              <a:rPr lang="en-US" sz="3200" b="1" dirty="0">
                <a:solidFill>
                  <a:srgbClr val="002060"/>
                </a:solidFill>
                <a:latin typeface="Calibri "/>
              </a:rPr>
            </a:br>
            <a:r>
              <a:rPr lang="en-US" sz="3200" b="1" dirty="0">
                <a:solidFill>
                  <a:srgbClr val="002060"/>
                </a:solidFill>
                <a:latin typeface="Calibri "/>
              </a:rPr>
              <a:t>SHU  HAQDA  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SUHBATIMIZNI  DAVOM  ETTIRAMIZ.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3" y="976758"/>
            <a:ext cx="6190487" cy="61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CHUCHUK  SUV  YER  SHARI  BO‘YLAB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KAMDAN-KAM  O‘CHRAYDIGAN  RESURSDIR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SAYYORAMNING  </a:t>
            </a: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AYRIM  HUDUDLARIDA</a:t>
            </a:r>
            <a:b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SUV  TANQISLIGI  O‘SIB  BORMAQDA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Calibri 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 "/>
              </a:rPr>
              <a:t>SUVNING  </a:t>
            </a:r>
            <a:r>
              <a:rPr lang="en-US" sz="3200" b="1" dirty="0">
                <a:solidFill>
                  <a:srgbClr val="FF0000"/>
                </a:solidFill>
                <a:latin typeface="Calibri "/>
              </a:rPr>
              <a:t>HAR  BIR  TOMCHISINI </a:t>
            </a:r>
            <a:br>
              <a:rPr lang="en-US" sz="3200" b="1" dirty="0">
                <a:solidFill>
                  <a:srgbClr val="002060"/>
                </a:solidFill>
                <a:latin typeface="Calibri "/>
              </a:rPr>
            </a:br>
            <a:r>
              <a:rPr lang="en-US" sz="3200" b="1" dirty="0">
                <a:solidFill>
                  <a:srgbClr val="002060"/>
                </a:solidFill>
                <a:latin typeface="Calibri "/>
              </a:rPr>
              <a:t> EHTIYOT  QILISHIMIZ  TO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‘GRI  KELADI! </a:t>
            </a:r>
            <a:endParaRPr lang="en-US" sz="3200" b="1" dirty="0">
              <a:solidFill>
                <a:srgbClr val="C00000"/>
              </a:solidFill>
              <a:latin typeface="Calibri 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5" y="1621656"/>
            <a:ext cx="3595850" cy="3448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5" y="1994970"/>
            <a:ext cx="3371332" cy="3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328" y="1975104"/>
            <a:ext cx="7083552" cy="4882896"/>
          </a:xfrm>
          <a:solidFill>
            <a:schemeClr val="bg1"/>
          </a:solidFill>
        </p:spPr>
        <p:txBody>
          <a:bodyPr/>
          <a:lstStyle/>
          <a:p>
            <a:pPr algn="ctr"/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r>
              <a:rPr lang="ru-RU" dirty="0"/>
              <a:t>Америка</a:t>
            </a:r>
          </a:p>
        </p:txBody>
      </p:sp>
      <p:pic>
        <p:nvPicPr>
          <p:cNvPr id="10" name="Рисунок 9" descr="Картинки по запросу земной шар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3864864"/>
            <a:ext cx="2743200" cy="28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34112"/>
            <a:ext cx="2273808" cy="2273808"/>
          </a:xfrm>
          <a:prstGeom prst="rect">
            <a:avLst/>
          </a:prstGeom>
        </p:spPr>
      </p:pic>
      <p:sp>
        <p:nvSpPr>
          <p:cNvPr id="11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2487168" y="0"/>
            <a:ext cx="6839712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CHUCHUK  SUV  YER  SHARI BO‘YLAB  BIR  MAROMDA TAQSIMLANMAGAN.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OSIYO  VA  YEVROPADA  DUNYO  AHOLISINING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ORTIG‘I YASHAYDI. 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SAYYORANING  SHU HUDUDLARIDA  ATIGI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39%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DARYO SUVLARI   JAMLANGAN. 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BILAN  ENG  KO‘P TA’MINLANGAN  HUDUD  LOTIN AMERIKASI  HISOBLANADI.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3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688848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KOINOTDA  HAYOT  AXTARIB, OLIMLAR  YERDAGI  KABI  SUYUQ HOLATDAGI  SUV  BO‘LGAN SAYYORALARNI  IZLASHADI. KOINOTDA  SUV  JUDA  KO‘P,  BIROQ  U  YERDA  U  BUG‘  YOKI MUZ  HOLATDA  MAVJUD.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29" y="1233717"/>
            <a:ext cx="5652887" cy="3838156"/>
          </a:xfrm>
          <a:prstGeom prst="rect">
            <a:avLst/>
          </a:prstGeom>
        </p:spPr>
      </p:pic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6548829" y="5057760"/>
            <a:ext cx="5652887" cy="379872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Calibri "/>
              </a:rPr>
              <a:t>Fotosurat</a:t>
            </a:r>
            <a:r>
              <a:rPr lang="ru-RU" sz="2000" b="1" i="1" dirty="0">
                <a:solidFill>
                  <a:srgbClr val="002060"/>
                </a:solidFill>
                <a:latin typeface="Calibri "/>
              </a:rPr>
              <a:t>: </a:t>
            </a:r>
            <a:r>
              <a:rPr lang="en-US" sz="2000" b="1" i="1" dirty="0">
                <a:solidFill>
                  <a:srgbClr val="002060"/>
                </a:solidFill>
                <a:latin typeface="Calibri 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0033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C00000"/>
              </a:solidFill>
              <a:latin typeface="Calibri 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 "/>
              </a:rPr>
              <a:t>NIMA  UCHUN  DARYO  VA  SUV  HAVZALARINING  SUVLARI </a:t>
            </a:r>
            <a:br>
              <a:rPr lang="en-US" sz="3200" b="1" dirty="0">
                <a:solidFill>
                  <a:srgbClr val="002060"/>
                </a:solidFill>
                <a:latin typeface="Calibri "/>
              </a:rPr>
            </a:br>
            <a:r>
              <a:rPr lang="en-US" sz="3200" b="1" dirty="0">
                <a:solidFill>
                  <a:srgbClr val="002060"/>
                </a:solidFill>
                <a:latin typeface="Calibri "/>
              </a:rPr>
              <a:t>TOZA  BO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LISHI  KERAK?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 "/>
              </a:rPr>
              <a:t>SUV  ICHAMIZ  VA  UNI OVQAT  </a:t>
            </a:r>
            <a:br>
              <a:rPr lang="uz-Cyrl-UZ" sz="3000" b="1" dirty="0">
                <a:solidFill>
                  <a:srgbClr val="002060"/>
                </a:solidFill>
                <a:latin typeface="Calibri "/>
              </a:rPr>
            </a:br>
            <a:r>
              <a:rPr lang="en-US" sz="3000" b="1" dirty="0">
                <a:solidFill>
                  <a:srgbClr val="002060"/>
                </a:solidFill>
                <a:latin typeface="Calibri "/>
              </a:rPr>
              <a:t>TAYYORLASHDA 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 "/>
              </a:rPr>
              <a:t>ISHLATAMIZ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;</a:t>
            </a:r>
            <a:endParaRPr lang="ru-RU" sz="3000" b="1" dirty="0">
              <a:solidFill>
                <a:srgbClr val="002060"/>
              </a:solidFill>
              <a:latin typeface="Calibri 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 "/>
              </a:rPr>
              <a:t>DARYO 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 "/>
              </a:rPr>
              <a:t>VA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 "/>
              </a:rPr>
              <a:t> SUV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 "/>
              </a:rPr>
              <a:t> HAVZALARIDA </a:t>
            </a:r>
            <a:r>
              <a:rPr lang="uz-Cyrl-UZ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 "/>
              </a:rPr>
              <a:t>CHO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MILAMIZ;</a:t>
            </a:r>
            <a:endParaRPr lang="ru-RU" sz="3000" b="1" dirty="0">
              <a:solidFill>
                <a:srgbClr val="002060"/>
              </a:solidFill>
              <a:latin typeface="Calibri 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 "/>
              </a:rPr>
              <a:t>ULARDAN SUV OLINIB, EKINLAR SUG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ORILADI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 "/>
              </a:rPr>
              <a:t>YOVVOYI HAYVONLAR SUV ICHISHADI.</a:t>
            </a:r>
            <a:endParaRPr lang="ru-RU" sz="3000" b="1" dirty="0">
              <a:solidFill>
                <a:srgbClr val="002060"/>
              </a:solidFill>
              <a:latin typeface="Calibri 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00000"/>
              </a:solidFill>
              <a:latin typeface="Calibri 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570976" y="2194560"/>
            <a:ext cx="463296" cy="39136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924544" y="1889760"/>
            <a:ext cx="3267456" cy="204825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 "/>
              </a:rPr>
              <a:t>SIZNING SALOMATLIGINGIZ TOZALIKKA BOG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dirty="0">
                <a:solidFill>
                  <a:srgbClr val="C00000"/>
                </a:solidFill>
                <a:latin typeface="Calibri "/>
              </a:rPr>
              <a:t>LIQ!</a:t>
            </a:r>
            <a:endParaRPr lang="ru-RU" sz="2800" b="1" dirty="0">
              <a:solidFill>
                <a:srgbClr val="C00000"/>
              </a:solidFill>
              <a:latin typeface="Calibri 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42" y="3924908"/>
            <a:ext cx="2254014" cy="28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          </a:t>
            </a:r>
          </a:p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	 	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ISHLAB  CHIQARISH  KORXONALARI  DARYOLARGA OQOVA  SUVLARNI  TUSHIRISHI  MUMKIN. </a:t>
            </a:r>
          </a:p>
          <a:p>
            <a:pPr algn="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 UCHUN  KORXONA  MAXSUS  RUXSATNOMAGA </a:t>
            </a:r>
          </a:p>
          <a:p>
            <a:pPr algn="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EGA  BO‘LISHI  KERAK.</a:t>
            </a:r>
          </a:p>
          <a:p>
            <a:pPr algn="r">
              <a:lnSpc>
                <a:spcPct val="150000"/>
              </a:lnSpc>
            </a:pPr>
            <a:r>
              <a:rPr lang="ru-RU" sz="4000" b="1" dirty="0">
                <a:solidFill>
                  <a:srgbClr val="C00000"/>
                </a:solidFill>
                <a:latin typeface="Calibri "/>
              </a:rPr>
              <a:t>!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OQOVA  SUVLAR  YAXSHILAB  TOZALANISHI LOZIM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4200" b="1" dirty="0">
                <a:solidFill>
                  <a:srgbClr val="C00000"/>
                </a:solidFill>
                <a:latin typeface="Calibri "/>
              </a:rPr>
              <a:t>!</a:t>
            </a:r>
            <a:r>
              <a:rPr lang="ru-RU" sz="3200" b="1" dirty="0">
                <a:solidFill>
                  <a:srgbClr val="C00000"/>
                </a:solidFill>
                <a:latin typeface="Calibri 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  BU  TALABLAR  BAJARILMASA,  SUV  VA  TIRIK ORGANIZMLARGA  KATTA  ZIYON  YETKAZILADI.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3239912"/>
            <a:ext cx="1691866" cy="1622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00792"/>
            <a:ext cx="2440009" cy="24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2" presetClass="entr" presetSubtype="4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      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SARFLANAYOTGAN  SUVNING  HAJMINI  ANIQLASH  UCHUN  </a:t>
            </a:r>
            <a:r>
              <a:rPr lang="en-US" sz="3200" b="1" dirty="0">
                <a:solidFill>
                  <a:srgbClr val="C00000"/>
                </a:solidFill>
                <a:latin typeface="Calibri "/>
              </a:rPr>
              <a:t>SUV  HISOBLAGICH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 "/>
              </a:rPr>
              <a:t> ISHLATILADI.  </a:t>
            </a:r>
            <a:br>
              <a:rPr lang="en-US" sz="3200" b="1" dirty="0">
                <a:solidFill>
                  <a:srgbClr val="002060"/>
                </a:solidFill>
                <a:latin typeface="Calibri "/>
              </a:rPr>
            </a:br>
            <a:r>
              <a:rPr lang="en-US" sz="3200" b="1" dirty="0">
                <a:solidFill>
                  <a:srgbClr val="002060"/>
                </a:solidFill>
                <a:latin typeface="Calibri "/>
              </a:rPr>
              <a:t>SUV  HISOBLAGISH  JUDA  HAM  FOYDALI  ASBOB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LIB,  BIZLARNI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SUVNI  ASRASHGA  UNDAYDI.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234192"/>
            <a:ext cx="2095209" cy="2095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4457170"/>
            <a:ext cx="2237232" cy="2237232"/>
          </a:xfrm>
          <a:prstGeom prst="rect">
            <a:avLst/>
          </a:prstGeom>
        </p:spPr>
      </p:pic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54" y="4847736"/>
            <a:ext cx="3030946" cy="18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1" y="550864"/>
            <a:ext cx="9462345" cy="64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140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</vt:lpstr>
      <vt:lpstr>Calibri Light</vt:lpstr>
      <vt:lpstr>Myriad Pro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  Америка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72</cp:revision>
  <dcterms:created xsi:type="dcterms:W3CDTF">2019-08-27T20:30:34Z</dcterms:created>
  <dcterms:modified xsi:type="dcterms:W3CDTF">2019-10-28T02:15:40Z</dcterms:modified>
</cp:coreProperties>
</file>