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3"/>
  </p:notesMasterIdLst>
  <p:sldIdLst>
    <p:sldId id="256" r:id="rId2"/>
    <p:sldId id="258" r:id="rId3"/>
    <p:sldId id="260" r:id="rId4"/>
    <p:sldId id="257" r:id="rId5"/>
    <p:sldId id="259" r:id="rId6"/>
    <p:sldId id="262" r:id="rId7"/>
    <p:sldId id="263" r:id="rId8"/>
    <p:sldId id="264" r:id="rId9"/>
    <p:sldId id="265" r:id="rId10"/>
    <p:sldId id="266" r:id="rId11"/>
    <p:sldId id="261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A37"/>
    <a:srgbClr val="FFF7DD"/>
    <a:srgbClr val="FFF0C1"/>
    <a:srgbClr val="0000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4" autoAdjust="0"/>
    <p:restoredTop sz="94660"/>
  </p:normalViewPr>
  <p:slideViewPr>
    <p:cSldViewPr snapToGrid="0">
      <p:cViewPr varScale="1">
        <p:scale>
          <a:sx n="131" d="100"/>
          <a:sy n="131" d="100"/>
        </p:scale>
        <p:origin x="41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4ECB1D-7480-428D-87E3-C9B74B3F3E0C}" type="datetimeFigureOut">
              <a:rPr lang="ru-RU" smtClean="0"/>
              <a:t>08.11.2019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10919F-EAC8-4522-8385-4AC143F647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9498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4C903C53-77CC-4303-90E9-A22D9F1F12A4}" type="datetimeFigureOut">
              <a:rPr lang="ru-RU" smtClean="0"/>
              <a:t>08.11.2019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CB7E2204-1269-4C09-BBD8-488AFF3143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1016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03C53-77CC-4303-90E9-A22D9F1F12A4}" type="datetimeFigureOut">
              <a:rPr lang="ru-RU" smtClean="0"/>
              <a:t>08.11.2019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E2204-1269-4C09-BBD8-488AFF3143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9316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03C53-77CC-4303-90E9-A22D9F1F12A4}" type="datetimeFigureOut">
              <a:rPr lang="ru-RU" smtClean="0"/>
              <a:t>08.11.2019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E2204-1269-4C09-BBD8-488AFF3143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3602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03C53-77CC-4303-90E9-A22D9F1F12A4}" type="datetimeFigureOut">
              <a:rPr lang="ru-RU" smtClean="0"/>
              <a:t>08.11.2019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E2204-1269-4C09-BBD8-488AFF3143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4199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03C53-77CC-4303-90E9-A22D9F1F12A4}" type="datetimeFigureOut">
              <a:rPr lang="ru-RU" smtClean="0"/>
              <a:t>08.11.2019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E2204-1269-4C09-BBD8-488AFF3143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7803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03C53-77CC-4303-90E9-A22D9F1F12A4}" type="datetimeFigureOut">
              <a:rPr lang="ru-RU" smtClean="0"/>
              <a:t>08.11.2019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E2204-1269-4C09-BBD8-488AFF3143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0281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03C53-77CC-4303-90E9-A22D9F1F12A4}" type="datetimeFigureOut">
              <a:rPr lang="ru-RU" smtClean="0"/>
              <a:t>08.11.2019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E2204-1269-4C09-BBD8-488AFF3143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826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03C53-77CC-4303-90E9-A22D9F1F12A4}" type="datetimeFigureOut">
              <a:rPr lang="ru-RU" smtClean="0"/>
              <a:t>08.11.2019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E2204-1269-4C09-BBD8-488AFF3143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8544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03C53-77CC-4303-90E9-A22D9F1F12A4}" type="datetimeFigureOut">
              <a:rPr lang="ru-RU" smtClean="0"/>
              <a:t>08.11.2019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E2204-1269-4C09-BBD8-488AFF3143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0351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03C53-77CC-4303-90E9-A22D9F1F12A4}" type="datetimeFigureOut">
              <a:rPr lang="ru-RU" smtClean="0"/>
              <a:t>08.11.2019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CB7E2204-1269-4C09-BBD8-488AFF3143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8756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4C903C53-77CC-4303-90E9-A22D9F1F12A4}" type="datetimeFigureOut">
              <a:rPr lang="ru-RU" smtClean="0"/>
              <a:t>08.11.2019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CB7E2204-1269-4C09-BBD8-488AFF3143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19388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4C903C53-77CC-4303-90E9-A22D9F1F12A4}" type="datetimeFigureOut">
              <a:rPr lang="ru-RU" smtClean="0"/>
              <a:t>08.11.2019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CB7E2204-1269-4C09-BBD8-488AFF3143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0845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7F5907-04EB-4FA1-903B-7C62150175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"/>
            <a:ext cx="12192000" cy="1233714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uz-Cyrl-UZ" dirty="0"/>
              <a:t> 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E146E47-6B63-495A-BD3D-C9FB72BCCB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7512" y="4381122"/>
            <a:ext cx="11219688" cy="2350982"/>
          </a:xfrm>
        </p:spPr>
        <p:txBody>
          <a:bodyPr>
            <a:normAutofit fontScale="70000" lnSpcReduction="20000"/>
          </a:bodyPr>
          <a:lstStyle/>
          <a:p>
            <a:pPr algn="ctr"/>
            <a:endParaRPr lang="ru-RU" b="1" dirty="0">
              <a:solidFill>
                <a:srgbClr val="000076"/>
              </a:solidFill>
            </a:endParaRPr>
          </a:p>
          <a:p>
            <a:pPr algn="ctr"/>
            <a:endParaRPr lang="ru-RU" b="1" dirty="0">
              <a:solidFill>
                <a:srgbClr val="000076"/>
              </a:solidFill>
              <a:latin typeface="Myriad Pro Cond" panose="020B0506030403020204" pitchFamily="34" charset="0"/>
            </a:endParaRPr>
          </a:p>
          <a:p>
            <a:pPr algn="ctr"/>
            <a:endParaRPr lang="ru-RU" b="1" dirty="0">
              <a:solidFill>
                <a:srgbClr val="000076"/>
              </a:solidFill>
              <a:latin typeface="Myriad Pro Cond" panose="020B0506030403020204" pitchFamily="34" charset="0"/>
            </a:endParaRPr>
          </a:p>
          <a:p>
            <a:pPr algn="ctr"/>
            <a:r>
              <a:rPr lang="ru-RU" sz="4000" b="1" dirty="0">
                <a:solidFill>
                  <a:srgbClr val="000076"/>
                </a:solidFill>
                <a:latin typeface="Myriad Pro Cond" panose="020B0506030403020204" pitchFamily="34" charset="0"/>
              </a:rPr>
              <a:t>#</a:t>
            </a:r>
            <a:r>
              <a:rPr lang="en-US" sz="4000" b="1" dirty="0" err="1">
                <a:solidFill>
                  <a:srgbClr val="000076"/>
                </a:solidFill>
                <a:latin typeface="Myriad Pro Cond" panose="020B0506030403020204" pitchFamily="34" charset="0"/>
              </a:rPr>
              <a:t>suvnihurmatlang</a:t>
            </a:r>
            <a:r>
              <a:rPr lang="en-US" sz="4000" b="1" dirty="0">
                <a:solidFill>
                  <a:srgbClr val="000076"/>
                </a:solidFill>
                <a:latin typeface="Myriad Pro Cond" panose="020B0506030403020204" pitchFamily="34" charset="0"/>
              </a:rPr>
              <a:t>   </a:t>
            </a:r>
            <a:r>
              <a:rPr lang="ru-RU" sz="4000" b="1" dirty="0">
                <a:solidFill>
                  <a:srgbClr val="000076"/>
                </a:solidFill>
                <a:latin typeface="Myriad Pro Cond" panose="020B0506030403020204" pitchFamily="34" charset="0"/>
              </a:rPr>
              <a:t>#</a:t>
            </a:r>
            <a:r>
              <a:rPr lang="ru-RU" sz="4000" b="1" dirty="0" err="1">
                <a:solidFill>
                  <a:srgbClr val="000076"/>
                </a:solidFill>
                <a:latin typeface="Myriad Pro Cond" panose="020B0506030403020204" pitchFamily="34" charset="0"/>
              </a:rPr>
              <a:t>уважайтеводу</a:t>
            </a:r>
            <a:r>
              <a:rPr lang="ru-RU" sz="4000" b="1" dirty="0">
                <a:solidFill>
                  <a:srgbClr val="000076"/>
                </a:solidFill>
                <a:latin typeface="Myriad Pro Cond" panose="020B0506030403020204" pitchFamily="34" charset="0"/>
              </a:rPr>
              <a:t>     #</a:t>
            </a:r>
            <a:r>
              <a:rPr lang="en-US" sz="4000" b="1" dirty="0" err="1">
                <a:solidFill>
                  <a:srgbClr val="000076"/>
                </a:solidFill>
                <a:latin typeface="Myriad Pro Cond" panose="020B0506030403020204" pitchFamily="34" charset="0"/>
              </a:rPr>
              <a:t>respectwater</a:t>
            </a:r>
            <a:endParaRPr lang="en-US" sz="4000" b="1" dirty="0">
              <a:solidFill>
                <a:srgbClr val="000076"/>
              </a:solidFill>
              <a:latin typeface="Myriad Pro Cond" panose="020B0506030403020204" pitchFamily="34" charset="0"/>
            </a:endParaRPr>
          </a:p>
          <a:p>
            <a:pPr algn="ctr"/>
            <a:endParaRPr lang="uz-Cyrl-UZ" sz="300" b="1" dirty="0">
              <a:solidFill>
                <a:srgbClr val="000076"/>
              </a:solidFill>
              <a:latin typeface="Myriad Pro Cond" panose="020B0506030403020204" pitchFamily="34" charset="0"/>
            </a:endParaRPr>
          </a:p>
          <a:p>
            <a:pPr algn="ctr"/>
            <a:r>
              <a:rPr lang="en-US" sz="2200" b="1" dirty="0" err="1">
                <a:solidFill>
                  <a:srgbClr val="002060"/>
                </a:solidFill>
                <a:latin typeface="Myriad Pro" panose="020B0503030403020204" pitchFamily="34" charset="0"/>
              </a:rPr>
              <a:t>Ushbu</a:t>
            </a:r>
            <a:r>
              <a:rPr lang="en-US" sz="2200" b="1" dirty="0">
                <a:solidFill>
                  <a:srgbClr val="002060"/>
                </a:solidFill>
                <a:latin typeface="Myriad Pro" panose="020B0503030403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Myriad Pro" panose="020B0503030403020204" pitchFamily="34" charset="0"/>
              </a:rPr>
              <a:t>taqdimot</a:t>
            </a:r>
            <a:r>
              <a:rPr lang="en-US" sz="2200" b="1" dirty="0">
                <a:solidFill>
                  <a:srgbClr val="002060"/>
                </a:solidFill>
                <a:latin typeface="Myriad Pro" panose="020B0503030403020204" pitchFamily="34" charset="0"/>
              </a:rPr>
              <a:t> </a:t>
            </a:r>
            <a:r>
              <a:rPr lang="uz-Cyrl-UZ" sz="2200" b="1" dirty="0">
                <a:solidFill>
                  <a:srgbClr val="002060"/>
                </a:solidFill>
                <a:latin typeface="Myriad Pro" panose="020B0503030403020204" pitchFamily="34" charset="0"/>
              </a:rPr>
              <a:t>Markaziy Osiyo mintaqaviy ekologiya markazining UzWaterAware loyihasi doirasida Yevropa Ittifoqining moliyaviy ko‘magi ostida tayyorlan</a:t>
            </a:r>
            <a:r>
              <a:rPr lang="en-US" sz="2200" b="1" dirty="0">
                <a:solidFill>
                  <a:srgbClr val="002060"/>
                </a:solidFill>
                <a:latin typeface="Myriad Pro" panose="020B0503030403020204" pitchFamily="34" charset="0"/>
              </a:rPr>
              <a:t>. </a:t>
            </a:r>
            <a:r>
              <a:rPr lang="en-US" sz="2200" b="1" dirty="0" err="1">
                <a:solidFill>
                  <a:srgbClr val="002060"/>
                </a:solidFill>
                <a:latin typeface="Myriad Pro" panose="020B0503030403020204" pitchFamily="34" charset="0"/>
              </a:rPr>
              <a:t>Taqdimotda</a:t>
            </a:r>
            <a:r>
              <a:rPr lang="en-US" sz="2200" b="1" dirty="0">
                <a:solidFill>
                  <a:srgbClr val="002060"/>
                </a:solidFill>
                <a:latin typeface="Myriad Pro" panose="020B0503030403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Myriad Pro" panose="020B0503030403020204" pitchFamily="34" charset="0"/>
              </a:rPr>
              <a:t>Yevropa</a:t>
            </a:r>
            <a:r>
              <a:rPr lang="en-US" sz="2200" b="1" dirty="0">
                <a:solidFill>
                  <a:srgbClr val="002060"/>
                </a:solidFill>
                <a:latin typeface="Myriad Pro" panose="020B0503030403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Myriad Pro" panose="020B0503030403020204" pitchFamily="34" charset="0"/>
              </a:rPr>
              <a:t>Ittifoqining</a:t>
            </a:r>
            <a:r>
              <a:rPr lang="en-US" sz="2200" b="1" dirty="0">
                <a:solidFill>
                  <a:srgbClr val="002060"/>
                </a:solidFill>
                <a:latin typeface="Myriad Pro" panose="020B0503030403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Myriad Pro" panose="020B0503030403020204" pitchFamily="34" charset="0"/>
              </a:rPr>
              <a:t>nuqtai</a:t>
            </a:r>
            <a:r>
              <a:rPr lang="uz-Cyrl-UZ" sz="2200" b="1" dirty="0">
                <a:solidFill>
                  <a:srgbClr val="002060"/>
                </a:solidFill>
                <a:latin typeface="Myriad Pro" panose="020B0503030403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Myriad Pro" panose="020B0503030403020204" pitchFamily="34" charset="0"/>
              </a:rPr>
              <a:t>nazari</a:t>
            </a:r>
            <a:r>
              <a:rPr lang="en-US" sz="2200" b="1" dirty="0">
                <a:solidFill>
                  <a:srgbClr val="002060"/>
                </a:solidFill>
                <a:latin typeface="Myriad Pro" panose="020B0503030403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Myriad Pro" panose="020B0503030403020204" pitchFamily="34" charset="0"/>
              </a:rPr>
              <a:t>aks</a:t>
            </a:r>
            <a:r>
              <a:rPr lang="en-US" sz="2200" b="1" dirty="0">
                <a:solidFill>
                  <a:srgbClr val="002060"/>
                </a:solidFill>
                <a:latin typeface="Myriad Pro" panose="020B0503030403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Myriad Pro" panose="020B0503030403020204" pitchFamily="34" charset="0"/>
              </a:rPr>
              <a:t>ettirilmagan</a:t>
            </a:r>
            <a:r>
              <a:rPr lang="en-US" sz="2200" b="1" dirty="0">
                <a:solidFill>
                  <a:srgbClr val="002060"/>
                </a:solidFill>
                <a:latin typeface="Myriad Pro" panose="020B0503030403020204" pitchFamily="34" charset="0"/>
              </a:rPr>
              <a:t>, </a:t>
            </a:r>
            <a:br>
              <a:rPr lang="en-US" sz="2200" b="1" dirty="0">
                <a:solidFill>
                  <a:srgbClr val="002060"/>
                </a:solidFill>
                <a:latin typeface="Myriad Pro" panose="020B0503030403020204" pitchFamily="34" charset="0"/>
              </a:rPr>
            </a:br>
            <a:r>
              <a:rPr lang="en-US" sz="2200" b="1" dirty="0" err="1">
                <a:solidFill>
                  <a:srgbClr val="002060"/>
                </a:solidFill>
                <a:latin typeface="Myriad Pro" panose="020B0503030403020204" pitchFamily="34" charset="0"/>
              </a:rPr>
              <a:t>unda</a:t>
            </a:r>
            <a:r>
              <a:rPr lang="en-US" sz="2200" b="1" dirty="0">
                <a:solidFill>
                  <a:srgbClr val="002060"/>
                </a:solidFill>
                <a:latin typeface="Myriad Pro" panose="020B0503030403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Myriad Pro" panose="020B0503030403020204" pitchFamily="34" charset="0"/>
              </a:rPr>
              <a:t>ifodalangan</a:t>
            </a:r>
            <a:r>
              <a:rPr lang="en-US" sz="2200" b="1" dirty="0">
                <a:solidFill>
                  <a:srgbClr val="002060"/>
                </a:solidFill>
                <a:latin typeface="Myriad Pro" panose="020B0503030403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Myriad Pro" panose="020B0503030403020204" pitchFamily="34" charset="0"/>
              </a:rPr>
              <a:t>materiallar</a:t>
            </a:r>
            <a:r>
              <a:rPr lang="en-US" sz="2200" b="1" dirty="0">
                <a:solidFill>
                  <a:srgbClr val="002060"/>
                </a:solidFill>
                <a:latin typeface="Myriad Pro" panose="020B0503030403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Myriad Pro" panose="020B0503030403020204" pitchFamily="34" charset="0"/>
              </a:rPr>
              <a:t>mazmuni</a:t>
            </a:r>
            <a:r>
              <a:rPr lang="en-US" sz="2200" b="1" dirty="0">
                <a:solidFill>
                  <a:srgbClr val="002060"/>
                </a:solidFill>
                <a:latin typeface="Myriad Pro" panose="020B0503030403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Myriad Pro" panose="020B0503030403020204" pitchFamily="34" charset="0"/>
              </a:rPr>
              <a:t>uchun</a:t>
            </a:r>
            <a:r>
              <a:rPr lang="en-US" sz="2200" b="1" dirty="0">
                <a:solidFill>
                  <a:srgbClr val="002060"/>
                </a:solidFill>
                <a:latin typeface="Myriad Pro" panose="020B0503030403020204" pitchFamily="34" charset="0"/>
              </a:rPr>
              <a:t> </a:t>
            </a:r>
            <a:r>
              <a:rPr lang="ru-RU" sz="2200" b="1" dirty="0">
                <a:solidFill>
                  <a:srgbClr val="002060"/>
                </a:solidFill>
                <a:latin typeface="Myriad Pro" panose="020B0503030403020204" pitchFamily="34" charset="0"/>
              </a:rPr>
              <a:t>«</a:t>
            </a:r>
            <a:r>
              <a:rPr lang="en-US" sz="2200" b="1" dirty="0" err="1">
                <a:solidFill>
                  <a:srgbClr val="002060"/>
                </a:solidFill>
                <a:latin typeface="Myriad Pro" panose="020B0503030403020204" pitchFamily="34" charset="0"/>
              </a:rPr>
              <a:t>Ekomaktab</a:t>
            </a:r>
            <a:r>
              <a:rPr lang="ru-RU" sz="2200" b="1" dirty="0">
                <a:solidFill>
                  <a:srgbClr val="002060"/>
                </a:solidFill>
                <a:latin typeface="Myriad Pro" panose="020B0503030403020204" pitchFamily="34" charset="0"/>
              </a:rPr>
              <a:t>»</a:t>
            </a:r>
            <a:r>
              <a:rPr lang="en-US" sz="2200" b="1" dirty="0">
                <a:solidFill>
                  <a:srgbClr val="002060"/>
                </a:solidFill>
                <a:latin typeface="Myriad Pro" panose="020B0503030403020204" pitchFamily="34" charset="0"/>
              </a:rPr>
              <a:t> NNT </a:t>
            </a:r>
            <a:r>
              <a:rPr lang="en-US" sz="2200" b="1" dirty="0" err="1">
                <a:solidFill>
                  <a:srgbClr val="002060"/>
                </a:solidFill>
                <a:latin typeface="Myriad Pro" panose="020B0503030403020204" pitchFamily="34" charset="0"/>
              </a:rPr>
              <a:t>mas’uldir</a:t>
            </a:r>
            <a:endParaRPr lang="ru-RU" sz="2200" b="1" dirty="0">
              <a:solidFill>
                <a:srgbClr val="002060"/>
              </a:solidFill>
              <a:latin typeface="Myriad Pro" panose="020B0503030403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BF9AAA0-22FF-4453-BD4A-483CBA58128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55" y="18845"/>
            <a:ext cx="1851295" cy="123371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DEA6DE6-A8CB-45F3-A2CE-36E557B10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9086" y="33578"/>
            <a:ext cx="1284886" cy="1188676"/>
          </a:xfrm>
          <a:prstGeom prst="rect">
            <a:avLst/>
          </a:prstGeom>
        </p:spPr>
      </p:pic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6F0B6413-1D9E-4103-95FF-93FAA56D329F}"/>
              </a:ext>
            </a:extLst>
          </p:cNvPr>
          <p:cNvSpPr txBox="1">
            <a:spLocks/>
          </p:cNvSpPr>
          <p:nvPr/>
        </p:nvSpPr>
        <p:spPr>
          <a:xfrm>
            <a:off x="2638697" y="1194876"/>
            <a:ext cx="6556875" cy="4262495"/>
          </a:xfrm>
          <a:prstGeom prst="rect">
            <a:avLst/>
          </a:prstGeom>
          <a:effectLst>
            <a:outerShdw blurRad="50800" dist="50800" dir="5400000" algn="ctr" rotWithShape="0">
              <a:schemeClr val="accent4">
                <a:lumMod val="50000"/>
              </a:schemeClr>
            </a:outerShdw>
          </a:effectLst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2000"/>
              </a:lnSpc>
            </a:pPr>
            <a:endParaRPr lang="ru-RU" sz="8900" b="1" dirty="0">
              <a:latin typeface="Myriad Pro Cond" panose="020B0506030403020204" pitchFamily="34" charset="0"/>
            </a:endParaRPr>
          </a:p>
          <a:p>
            <a:pPr algn="ctr">
              <a:lnSpc>
                <a:spcPct val="122000"/>
              </a:lnSpc>
            </a:pPr>
            <a:r>
              <a:rPr lang="en-US" sz="24800" b="1" dirty="0">
                <a:latin typeface="Myriad Pro Cond" panose="020B0506030403020204" pitchFamily="34" charset="0"/>
              </a:rPr>
              <a:t>SUVNI QANDAY QILIB </a:t>
            </a:r>
            <a:r>
              <a:rPr lang="en-US" sz="24800" b="1" dirty="0">
                <a:solidFill>
                  <a:srgbClr val="007A37"/>
                </a:solidFill>
                <a:latin typeface="Myriad Pro Cond" panose="020B0506030403020204" pitchFamily="34" charset="0"/>
              </a:rPr>
              <a:t>TEJASH</a:t>
            </a:r>
            <a:r>
              <a:rPr lang="en-US" sz="24800" b="1" dirty="0">
                <a:latin typeface="Myriad Pro Cond" panose="020B0506030403020204" pitchFamily="34" charset="0"/>
              </a:rPr>
              <a:t> MUMKIN</a:t>
            </a:r>
            <a:r>
              <a:rPr lang="ru-RU" sz="24800" b="1" dirty="0">
                <a:latin typeface="Myriad Pro Cond" panose="020B0506030403020204" pitchFamily="34" charset="0"/>
              </a:rPr>
              <a:t>      </a:t>
            </a:r>
          </a:p>
          <a:p>
            <a:pPr algn="ctr">
              <a:lnSpc>
                <a:spcPct val="128000"/>
              </a:lnSpc>
            </a:pPr>
            <a:r>
              <a:rPr lang="en-US" sz="16000" b="1" dirty="0" err="1">
                <a:solidFill>
                  <a:srgbClr val="000076"/>
                </a:solidFill>
                <a:latin typeface="Myriad Pro Cond" panose="020B0506030403020204" pitchFamily="34" charset="0"/>
              </a:rPr>
              <a:t>Suv</a:t>
            </a:r>
            <a:r>
              <a:rPr lang="en-US" sz="16000" b="1" dirty="0">
                <a:solidFill>
                  <a:srgbClr val="000076"/>
                </a:solidFill>
                <a:latin typeface="Myriad Pro Cond" panose="020B0506030403020204" pitchFamily="34" charset="0"/>
              </a:rPr>
              <a:t> </a:t>
            </a:r>
            <a:r>
              <a:rPr lang="en-US" sz="16000" b="1" dirty="0" err="1">
                <a:solidFill>
                  <a:srgbClr val="000076"/>
                </a:solidFill>
                <a:latin typeface="Myriad Pro Cond" panose="020B0506030403020204" pitchFamily="34" charset="0"/>
              </a:rPr>
              <a:t>mavzusiga</a:t>
            </a:r>
            <a:r>
              <a:rPr lang="en-US" sz="16000" b="1" dirty="0">
                <a:solidFill>
                  <a:srgbClr val="000076"/>
                </a:solidFill>
                <a:latin typeface="Myriad Pro Cond" panose="020B0506030403020204" pitchFamily="34" charset="0"/>
              </a:rPr>
              <a:t> </a:t>
            </a:r>
          </a:p>
          <a:p>
            <a:pPr algn="ctr">
              <a:lnSpc>
                <a:spcPct val="128000"/>
              </a:lnSpc>
            </a:pPr>
            <a:r>
              <a:rPr lang="en-US" sz="16000" b="1" dirty="0">
                <a:solidFill>
                  <a:srgbClr val="000076"/>
                </a:solidFill>
                <a:latin typeface="Myriad Pro Cond" panose="020B0506030403020204" pitchFamily="34" charset="0"/>
              </a:rPr>
              <a:t>bag</a:t>
            </a:r>
            <a:r>
              <a:rPr lang="ru-RU" sz="16000" b="1" dirty="0">
                <a:solidFill>
                  <a:srgbClr val="000076"/>
                </a:solidFill>
                <a:latin typeface="Myriad Pro Cond" panose="020B0506030403020204" pitchFamily="34" charset="0"/>
              </a:rPr>
              <a:t>‘</a:t>
            </a:r>
            <a:r>
              <a:rPr lang="en-US" sz="16000" b="1" dirty="0" err="1">
                <a:solidFill>
                  <a:srgbClr val="000076"/>
                </a:solidFill>
                <a:latin typeface="Myriad Pro Cond" panose="020B0506030403020204" pitchFamily="34" charset="0"/>
              </a:rPr>
              <a:t>ishlangan</a:t>
            </a:r>
            <a:r>
              <a:rPr lang="en-US" sz="16000" b="1" dirty="0">
                <a:solidFill>
                  <a:srgbClr val="000076"/>
                </a:solidFill>
                <a:latin typeface="Myriad Pro Cond" panose="020B0506030403020204" pitchFamily="34" charset="0"/>
              </a:rPr>
              <a:t> </a:t>
            </a:r>
            <a:r>
              <a:rPr lang="en-US" sz="16000" b="1" dirty="0" err="1">
                <a:solidFill>
                  <a:srgbClr val="000076"/>
                </a:solidFill>
                <a:latin typeface="Myriad Pro Cond" panose="020B0506030403020204" pitchFamily="34" charset="0"/>
              </a:rPr>
              <a:t>darslar</a:t>
            </a:r>
            <a:endParaRPr lang="ru-RU" sz="16000" b="1" dirty="0">
              <a:solidFill>
                <a:srgbClr val="000076"/>
              </a:solidFill>
              <a:latin typeface="Myriad Pro Cond" panose="020B0506030403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338DBC6-B5A7-493F-9467-8DDE8830CA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0095" y="60956"/>
            <a:ext cx="1176883" cy="113392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6EA7672-4EA2-45B3-A47F-3FE4FCC494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3226" y="18845"/>
            <a:ext cx="2636319" cy="123371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BD1646A-D667-4444-9B32-18429A54E6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7929" y="18845"/>
            <a:ext cx="1155244" cy="118867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791512E-2F2C-43FB-A76C-6B5B1DD673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86" y="3149600"/>
            <a:ext cx="2559665" cy="217453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84C95BB-6E55-41FC-B32D-2C331AC6BBD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957" y="45371"/>
            <a:ext cx="1176883" cy="117688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21963A4-21A5-42D3-BE93-77E9E699CE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5120" y="1272694"/>
            <a:ext cx="2514425" cy="310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7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81B8BE8-CFEF-4F93-A3F0-147B1D3099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8383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4371C2DF-731B-4DEB-A7A8-55949E7F623D}"/>
              </a:ext>
            </a:extLst>
          </p:cNvPr>
          <p:cNvSpPr/>
          <p:nvPr/>
        </p:nvSpPr>
        <p:spPr>
          <a:xfrm>
            <a:off x="971155" y="170150"/>
            <a:ext cx="9037481" cy="6517700"/>
          </a:xfrm>
          <a:prstGeom prst="roundRect">
            <a:avLst/>
          </a:prstGeom>
          <a:solidFill>
            <a:srgbClr val="FFF7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MEN SUVNI TEJASH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REJASINI TUZDIM VA UNGA </a:t>
            </a:r>
            <a:b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QARINDOSHLARIM BILAN 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BIRGALIKDA DOIMO 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AMAL QILAMAN.</a:t>
            </a:r>
            <a:endParaRPr lang="ru-RU" sz="3200" b="1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endParaRPr lang="ru-RU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BIZ  SUV  QO</a:t>
            </a:r>
            <a:r>
              <a:rPr lang="ru-RU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‘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RIQCHILARINING  VAZIFASINI MUVAFFAQIYATLI  BAJARIB  TURIBMIZ!</a:t>
            </a:r>
            <a:endParaRPr lang="ru-RU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endParaRPr lang="ru-RU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8564AC-1FFB-42D8-BD83-CF656C285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606" y="625395"/>
            <a:ext cx="10772775" cy="1658198"/>
          </a:xfrm>
        </p:spPr>
        <p:txBody>
          <a:bodyPr>
            <a:normAutofit fontScale="90000"/>
          </a:bodyPr>
          <a:lstStyle/>
          <a:p>
            <a:br>
              <a:rPr lang="ru-RU" dirty="0"/>
            </a:br>
            <a:br>
              <a:rPr lang="ru-RU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ru-RU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ru-RU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ru-RU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ru-RU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05645A0-06D7-45D1-AA37-6C246F81A1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656" y="2014330"/>
            <a:ext cx="10753725" cy="3763535"/>
          </a:xfrm>
        </p:spPr>
        <p:txBody>
          <a:bodyPr/>
          <a:lstStyle/>
          <a:p>
            <a:endParaRPr lang="ru-RU" dirty="0"/>
          </a:p>
          <a:p>
            <a:r>
              <a:rPr lang="en-US" dirty="0"/>
              <a:t>   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9DEA9FB-A7A1-4DC8-8F04-4CB24B8CD7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797" y="467097"/>
            <a:ext cx="6858000" cy="6858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A310A7C-FEF3-437A-A10D-0BD03C4B63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16" y="1583049"/>
            <a:ext cx="2948320" cy="294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952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500"/>
                            </p:stCondLst>
                            <p:childTnLst>
                              <p:par>
                                <p:cTn id="31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20000"/>
            <a:lumOff val="80000"/>
            <a:alpha val="3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E146E47-6B63-495A-BD3D-C9FB72BCCB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177288" y="4296191"/>
            <a:ext cx="11219688" cy="2525228"/>
          </a:xfrm>
        </p:spPr>
        <p:txBody>
          <a:bodyPr>
            <a:normAutofit/>
          </a:bodyPr>
          <a:lstStyle/>
          <a:p>
            <a:pPr algn="ctr"/>
            <a:endParaRPr lang="ru-RU" b="1" dirty="0">
              <a:solidFill>
                <a:srgbClr val="000076"/>
              </a:solidFill>
            </a:endParaRPr>
          </a:p>
          <a:p>
            <a:pPr algn="ctr"/>
            <a:endParaRPr lang="ru-RU" b="1" dirty="0">
              <a:solidFill>
                <a:srgbClr val="000076"/>
              </a:solidFill>
              <a:latin typeface="Myriad Pro Cond" panose="020B0506030403020204" pitchFamily="34" charset="0"/>
            </a:endParaRPr>
          </a:p>
          <a:p>
            <a:pPr algn="ctr"/>
            <a:endParaRPr lang="ru-RU" b="1" dirty="0">
              <a:solidFill>
                <a:srgbClr val="000076"/>
              </a:solidFill>
              <a:latin typeface="Myriad Pro Cond" panose="020B0506030403020204" pitchFamily="34" charset="0"/>
            </a:endParaRPr>
          </a:p>
        </p:txBody>
      </p:sp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6F0B6413-1D9E-4103-95FF-93FAA56D329F}"/>
              </a:ext>
            </a:extLst>
          </p:cNvPr>
          <p:cNvSpPr txBox="1">
            <a:spLocks/>
          </p:cNvSpPr>
          <p:nvPr/>
        </p:nvSpPr>
        <p:spPr>
          <a:xfrm>
            <a:off x="221270" y="2296840"/>
            <a:ext cx="11749460" cy="25252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uz-Cyrl-UZ" b="1" dirty="0">
              <a:solidFill>
                <a:srgbClr val="000076"/>
              </a:solidFill>
            </a:endParaRPr>
          </a:p>
          <a:p>
            <a:pPr algn="ctr"/>
            <a:r>
              <a:rPr lang="uz-Cyrl-UZ" sz="6200" b="1" dirty="0">
                <a:latin typeface="Myriad Pro Cond" panose="020B0506030403020204" pitchFamily="34" charset="0"/>
              </a:rPr>
              <a:t>       </a:t>
            </a:r>
          </a:p>
          <a:p>
            <a:pPr algn="ctr"/>
            <a:r>
              <a:rPr lang="uz-Cyrl-UZ" sz="4200" b="1" dirty="0">
                <a:solidFill>
                  <a:srgbClr val="000076"/>
                </a:solidFill>
                <a:latin typeface="Myriad Pro Cond" panose="020B0506030403020204" pitchFamily="34" charset="0"/>
              </a:rPr>
              <a:t>           </a:t>
            </a:r>
            <a:endParaRPr lang="ru-RU" sz="4200" b="1" dirty="0">
              <a:solidFill>
                <a:srgbClr val="000076"/>
              </a:solidFill>
              <a:latin typeface="Myriad Pro Cond" panose="020B0506030403020204" pitchFamily="34" charset="0"/>
            </a:endParaRPr>
          </a:p>
        </p:txBody>
      </p:sp>
      <p:sp>
        <p:nvSpPr>
          <p:cNvPr id="8" name="Облачко с текстом: прямоугольное со скругленными углами 7">
            <a:extLst>
              <a:ext uri="{FF2B5EF4-FFF2-40B4-BE49-F238E27FC236}">
                <a16:creationId xmlns:a16="http://schemas.microsoft.com/office/drawing/2014/main" id="{199109F5-C401-4880-9D12-468F365B619F}"/>
              </a:ext>
            </a:extLst>
          </p:cNvPr>
          <p:cNvSpPr/>
          <p:nvPr/>
        </p:nvSpPr>
        <p:spPr>
          <a:xfrm>
            <a:off x="1500326" y="230819"/>
            <a:ext cx="5409801" cy="2479524"/>
          </a:xfrm>
          <a:prstGeom prst="wedgeRoundRectCallout">
            <a:avLst/>
          </a:prstGeom>
          <a:solidFill>
            <a:schemeClr val="bg1"/>
          </a:solidFill>
          <a:scene3d>
            <a:camera prst="orthographicFront">
              <a:rot lat="0" lon="21299999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2060"/>
                </a:solidFill>
                <a:latin typeface="Calibri "/>
              </a:rPr>
              <a:t>SALOM</a:t>
            </a:r>
            <a:r>
              <a:rPr lang="ru-RU" sz="3000" b="1" dirty="0">
                <a:solidFill>
                  <a:srgbClr val="002060"/>
                </a:solidFill>
                <a:latin typeface="Calibri "/>
              </a:rPr>
              <a:t>,   </a:t>
            </a:r>
            <a:r>
              <a:rPr lang="en-US" sz="3000" b="1" dirty="0">
                <a:solidFill>
                  <a:srgbClr val="002060"/>
                </a:solidFill>
                <a:latin typeface="Calibri "/>
              </a:rPr>
              <a:t>BOLALAR</a:t>
            </a:r>
            <a:r>
              <a:rPr lang="ru-RU" sz="3000" b="1" dirty="0">
                <a:solidFill>
                  <a:srgbClr val="002060"/>
                </a:solidFill>
                <a:latin typeface="Calibri "/>
              </a:rPr>
              <a:t>!   </a:t>
            </a:r>
            <a:br>
              <a:rPr lang="ru-RU" sz="3000" b="1" dirty="0">
                <a:solidFill>
                  <a:srgbClr val="002060"/>
                </a:solidFill>
                <a:latin typeface="Calibri "/>
              </a:rPr>
            </a:br>
            <a:r>
              <a:rPr lang="en-US" sz="3000" b="1" dirty="0">
                <a:solidFill>
                  <a:srgbClr val="002060"/>
                </a:solidFill>
                <a:latin typeface="Calibri "/>
              </a:rPr>
              <a:t>MEN TOMCHIVOYMAN</a:t>
            </a:r>
            <a:r>
              <a:rPr lang="ru-RU" sz="3000" b="1" dirty="0">
                <a:solidFill>
                  <a:srgbClr val="002060"/>
                </a:solidFill>
                <a:latin typeface="Calibri "/>
              </a:rPr>
              <a:t>. </a:t>
            </a:r>
            <a:br>
              <a:rPr lang="ru-RU" sz="3000" b="1" dirty="0">
                <a:solidFill>
                  <a:srgbClr val="002060"/>
                </a:solidFill>
                <a:latin typeface="Calibri "/>
              </a:rPr>
            </a:br>
            <a:r>
              <a:rPr lang="en-US" sz="3000" b="1" dirty="0">
                <a:solidFill>
                  <a:srgbClr val="002060"/>
                </a:solidFill>
                <a:latin typeface="Calibri "/>
              </a:rPr>
              <a:t>BUGUN BIZ SUV</a:t>
            </a:r>
            <a:r>
              <a:rPr lang="ru-RU" sz="3000" b="1" dirty="0">
                <a:solidFill>
                  <a:srgbClr val="002060"/>
                </a:solidFill>
                <a:latin typeface="Calibri "/>
              </a:rPr>
              <a:t> </a:t>
            </a:r>
            <a:r>
              <a:rPr lang="en-US" sz="3000" b="1" dirty="0">
                <a:solidFill>
                  <a:srgbClr val="002060"/>
                </a:solidFill>
                <a:latin typeface="Calibri "/>
              </a:rPr>
              <a:t>QO</a:t>
            </a:r>
            <a:r>
              <a:rPr lang="ru-RU" sz="3000" b="1" dirty="0">
                <a:solidFill>
                  <a:srgbClr val="002060"/>
                </a:solidFill>
                <a:latin typeface="Calibri "/>
              </a:rPr>
              <a:t>‘</a:t>
            </a:r>
            <a:r>
              <a:rPr lang="en-US" sz="3000" b="1" dirty="0">
                <a:solidFill>
                  <a:srgbClr val="002060"/>
                </a:solidFill>
                <a:latin typeface="Calibri "/>
              </a:rPr>
              <a:t>RIQCHILARIGA AYLANAMIZ!  </a:t>
            </a:r>
            <a:endParaRPr lang="ru-RU" sz="3000" dirty="0"/>
          </a:p>
        </p:txBody>
      </p:sp>
      <p:sp>
        <p:nvSpPr>
          <p:cNvPr id="16" name="Облачко с текстом: прямоугольное со скругленными углами 15">
            <a:extLst>
              <a:ext uri="{FF2B5EF4-FFF2-40B4-BE49-F238E27FC236}">
                <a16:creationId xmlns:a16="http://schemas.microsoft.com/office/drawing/2014/main" id="{797DBA6D-A70F-49FC-B624-CD9CE9630803}"/>
              </a:ext>
            </a:extLst>
          </p:cNvPr>
          <p:cNvSpPr/>
          <p:nvPr/>
        </p:nvSpPr>
        <p:spPr>
          <a:xfrm>
            <a:off x="7306322" y="297489"/>
            <a:ext cx="4341367" cy="3043705"/>
          </a:xfrm>
          <a:prstGeom prst="wedgeRoundRectCallout">
            <a:avLst>
              <a:gd name="adj1" fmla="val -31231"/>
              <a:gd name="adj2" fmla="val 6250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b="1" dirty="0">
                <a:latin typeface="Calibri "/>
              </a:rPr>
              <a:t>ЯЯ</a:t>
            </a:r>
            <a:r>
              <a:rPr lang="en-US" sz="3000" b="1" dirty="0">
                <a:solidFill>
                  <a:srgbClr val="002060"/>
                </a:solidFill>
                <a:latin typeface="Calibri "/>
              </a:rPr>
              <a:t>BIZ HASAN VA MALIKA. USHBU SHARAFLI VAZIFANI BAJARISHGA TAYYORMIZ! </a:t>
            </a:r>
            <a:endParaRPr lang="ru-RU" sz="3000" b="1" dirty="0">
              <a:latin typeface="Calibri 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41F006C-B3FE-48F2-BB30-5D6A092CDB8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512" y="2320796"/>
            <a:ext cx="5060603" cy="506060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CCB6873-A719-4C27-8C44-DB9899B7CCF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244" y="2561809"/>
            <a:ext cx="4281511" cy="428151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BF122CF-C144-4DCC-969D-F9667EC8CA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65" y="2047122"/>
            <a:ext cx="3148934" cy="388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012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987A12-7E18-496E-939C-7D93AE40FB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73" y="-189330"/>
            <a:ext cx="6858000" cy="6858000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E146E47-6B63-495A-BD3D-C9FB72BCCB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177288" y="4296191"/>
            <a:ext cx="11219688" cy="2525228"/>
          </a:xfrm>
        </p:spPr>
        <p:txBody>
          <a:bodyPr>
            <a:normAutofit/>
          </a:bodyPr>
          <a:lstStyle/>
          <a:p>
            <a:pPr algn="ctr"/>
            <a:endParaRPr lang="ru-RU" b="1" dirty="0">
              <a:solidFill>
                <a:srgbClr val="000076"/>
              </a:solidFill>
            </a:endParaRPr>
          </a:p>
          <a:p>
            <a:pPr algn="ctr"/>
            <a:endParaRPr lang="ru-RU" b="1" dirty="0">
              <a:solidFill>
                <a:srgbClr val="000076"/>
              </a:solidFill>
              <a:latin typeface="Myriad Pro Cond" panose="020B0506030403020204" pitchFamily="34" charset="0"/>
            </a:endParaRPr>
          </a:p>
          <a:p>
            <a:pPr algn="ctr"/>
            <a:endParaRPr lang="ru-RU" b="1" dirty="0">
              <a:solidFill>
                <a:srgbClr val="000076"/>
              </a:solidFill>
              <a:latin typeface="Myriad Pro Cond" panose="020B0506030403020204" pitchFamily="34" charset="0"/>
            </a:endParaRPr>
          </a:p>
        </p:txBody>
      </p:sp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6F0B6413-1D9E-4103-95FF-93FAA56D329F}"/>
              </a:ext>
            </a:extLst>
          </p:cNvPr>
          <p:cNvSpPr txBox="1">
            <a:spLocks/>
          </p:cNvSpPr>
          <p:nvPr/>
        </p:nvSpPr>
        <p:spPr>
          <a:xfrm>
            <a:off x="221270" y="2296840"/>
            <a:ext cx="11749460" cy="25252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uz-Cyrl-UZ" b="1" dirty="0">
              <a:solidFill>
                <a:srgbClr val="000076"/>
              </a:solidFill>
            </a:endParaRPr>
          </a:p>
          <a:p>
            <a:pPr algn="ctr"/>
            <a:r>
              <a:rPr lang="uz-Cyrl-UZ" sz="6200" b="1" dirty="0">
                <a:latin typeface="Myriad Pro Cond" panose="020B0506030403020204" pitchFamily="34" charset="0"/>
              </a:rPr>
              <a:t>       </a:t>
            </a:r>
          </a:p>
          <a:p>
            <a:pPr algn="ctr"/>
            <a:r>
              <a:rPr lang="uz-Cyrl-UZ" sz="4200" b="1" dirty="0">
                <a:solidFill>
                  <a:srgbClr val="000076"/>
                </a:solidFill>
                <a:latin typeface="Myriad Pro Cond" panose="020B0506030403020204" pitchFamily="34" charset="0"/>
              </a:rPr>
              <a:t>           </a:t>
            </a:r>
            <a:endParaRPr lang="ru-RU" sz="4200" b="1" dirty="0">
              <a:solidFill>
                <a:srgbClr val="000076"/>
              </a:solidFill>
              <a:latin typeface="Myriad Pro Cond" panose="020B0506030403020204" pitchFamily="34" charset="0"/>
            </a:endParaRP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EC07CE85-DC78-4807-82E4-6249F3FF698C}"/>
              </a:ext>
            </a:extLst>
          </p:cNvPr>
          <p:cNvSpPr/>
          <p:nvPr/>
        </p:nvSpPr>
        <p:spPr>
          <a:xfrm>
            <a:off x="449943" y="189330"/>
            <a:ext cx="6122388" cy="6501755"/>
          </a:xfrm>
          <a:prstGeom prst="roundRect">
            <a:avLst/>
          </a:prstGeom>
          <a:solidFill>
            <a:srgbClr val="FFF7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SUV QAYSI MAQSADLARGA SARFLANADI?</a:t>
            </a:r>
            <a:endParaRPr lang="ru-RU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OVQAT TAYYORLASH</a:t>
            </a:r>
            <a:endParaRPr lang="ru-RU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ru-RU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‘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MILISH</a:t>
            </a:r>
            <a:endParaRPr lang="ru-RU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TISHLARNI TOZALASH</a:t>
            </a:r>
            <a:endParaRPr lang="ru-RU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UNITAZDAN FOYDALANISH</a:t>
            </a:r>
            <a:endParaRPr lang="ru-RU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KIR YUVISH</a:t>
            </a:r>
            <a:endParaRPr lang="ru-RU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ru-RU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‘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SIMLIKLARNI SUG</a:t>
            </a:r>
            <a:r>
              <a:rPr lang="ru-RU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‘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ORISH</a:t>
            </a:r>
            <a:endParaRPr lang="ru-RU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AVTOMOBILLARNI YUVISH</a:t>
            </a:r>
            <a:endParaRPr lang="ru-RU" sz="3200" dirty="0"/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D4CB0637-A590-4B55-94CE-500CE3EB0930}"/>
              </a:ext>
            </a:extLst>
          </p:cNvPr>
          <p:cNvCxnSpPr>
            <a:cxnSpLocks/>
          </p:cNvCxnSpPr>
          <p:nvPr/>
        </p:nvCxnSpPr>
        <p:spPr>
          <a:xfrm flipV="1">
            <a:off x="6907151" y="1289083"/>
            <a:ext cx="5036515" cy="4540741"/>
          </a:xfrm>
          <a:prstGeom prst="line">
            <a:avLst/>
          </a:prstGeom>
          <a:ln w="14605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A5B65951-39D0-4F02-A678-8D16F3724AF3}"/>
              </a:ext>
            </a:extLst>
          </p:cNvPr>
          <p:cNvCxnSpPr>
            <a:cxnSpLocks/>
          </p:cNvCxnSpPr>
          <p:nvPr/>
        </p:nvCxnSpPr>
        <p:spPr>
          <a:xfrm>
            <a:off x="7133141" y="1289083"/>
            <a:ext cx="4831320" cy="4540741"/>
          </a:xfrm>
          <a:prstGeom prst="line">
            <a:avLst/>
          </a:prstGeom>
          <a:ln w="14605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7755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Облачко с текстом: прямоугольное со скругленными углами 15">
            <a:extLst>
              <a:ext uri="{FF2B5EF4-FFF2-40B4-BE49-F238E27FC236}">
                <a16:creationId xmlns:a16="http://schemas.microsoft.com/office/drawing/2014/main" id="{BDD1A0D4-01C4-4539-8C2A-DE558AD9D4D0}"/>
              </a:ext>
            </a:extLst>
          </p:cNvPr>
          <p:cNvSpPr/>
          <p:nvPr/>
        </p:nvSpPr>
        <p:spPr>
          <a:xfrm>
            <a:off x="3121134" y="0"/>
            <a:ext cx="4715068" cy="3279710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IXTIYOR  BIRGINA STAKAN  SUV  ISHLATIB</a:t>
            </a:r>
            <a:r>
              <a:rPr lang="ru-RU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TISHLARINI </a:t>
            </a:r>
            <a:r>
              <a:rPr lang="ru-RU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TOZALAYDI</a:t>
            </a:r>
            <a:r>
              <a:rPr lang="ru-RU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UNING  MASLAHATIGA AMAL  QILAMAN!</a:t>
            </a:r>
            <a:endParaRPr lang="ru-RU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05645A0-06D7-45D1-AA37-6C246F81A1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07BED7E-7D69-49E7-8E92-8F7EE734FF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19" y="2011680"/>
            <a:ext cx="3407120" cy="420810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F7B28E7-0D86-497D-AF57-80E3B5550A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483" y="-1412756"/>
            <a:ext cx="9384932" cy="9384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217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8564AC-1FFB-42D8-BD83-CF656C285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dirty="0"/>
            </a:br>
            <a:br>
              <a:rPr lang="ru-RU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ru-RU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ru-RU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ru-RU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ru-RU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05645A0-06D7-45D1-AA37-6C246F81A1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4371C2DF-731B-4DEB-A7A8-55949E7F623D}"/>
              </a:ext>
            </a:extLst>
          </p:cNvPr>
          <p:cNvSpPr/>
          <p:nvPr/>
        </p:nvSpPr>
        <p:spPr>
          <a:xfrm>
            <a:off x="2911923" y="170150"/>
            <a:ext cx="9037481" cy="6517700"/>
          </a:xfrm>
          <a:prstGeom prst="roundRect">
            <a:avLst/>
          </a:prstGeom>
          <a:solidFill>
            <a:srgbClr val="FFF7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AVTOMOBILNI  YUVISH  UCHUN  BIRGINA CHELAK  SUV  ETARLI</a:t>
            </a:r>
          </a:p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BESH  DAQIQA  DUSH  QABUL  QILISH  UCHUN  UNCHA  KO</a:t>
            </a:r>
            <a:r>
              <a:rPr lang="ru-RU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‘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 SUV  KERAK  BO</a:t>
            </a:r>
            <a:r>
              <a:rPr lang="ru-RU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‘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LMAYDI </a:t>
            </a:r>
          </a:p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KONDITSIONERNING DRENAJ TRUBKASIDAN OQIB KELADIGAN SUVNI GULLARNI SUG</a:t>
            </a:r>
            <a:r>
              <a:rPr lang="ru-RU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‘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ORISHGA ISHLATING</a:t>
            </a:r>
          </a:p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UNITAZNING IKKI TUGMASINI ISHLATING</a:t>
            </a:r>
            <a:endParaRPr lang="ru-RU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CC35939-AD51-433B-9F84-A6CF9EFB1E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92" y="804150"/>
            <a:ext cx="3154519" cy="389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695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80A01FF-4AC8-4E80-BA25-A7B8BE7737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592" y="0"/>
            <a:ext cx="107928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511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E676CD9-0B92-4448-B630-6FA857F6FB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1794" y="0"/>
            <a:ext cx="8745584" cy="688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4053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1D6BD1D-DCD4-4744-A1C1-220AA5417D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035" y="0"/>
            <a:ext cx="92959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8288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4293802-4E3B-442B-B131-1898992FF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035" y="-1298222"/>
            <a:ext cx="10269930" cy="815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929370"/>
      </p:ext>
    </p:extLst>
  </p:cSld>
  <p:clrMapOvr>
    <a:masterClrMapping/>
  </p:clrMapOvr>
</p:sld>
</file>

<file path=ppt/theme/theme1.xml><?xml version="1.0" encoding="utf-8"?>
<a:theme xmlns:a="http://schemas.openxmlformats.org/drawingml/2006/main" name="Метрополия">
  <a:themeElements>
    <a:clrScheme name="Метрополия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Метрополи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Метрополи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3049</TotalTime>
  <Words>149</Words>
  <Application>Microsoft Macintosh PowerPoint</Application>
  <PresentationFormat>Widescreen</PresentationFormat>
  <Paragraphs>44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Calibri</vt:lpstr>
      <vt:lpstr>Calibri </vt:lpstr>
      <vt:lpstr>Calibri Light</vt:lpstr>
      <vt:lpstr>Myriad Pro</vt:lpstr>
      <vt:lpstr>Myriad Pro Cond</vt:lpstr>
      <vt:lpstr>Times New Roman</vt:lpstr>
      <vt:lpstr>Wingdings</vt:lpstr>
      <vt:lpstr>Метрополия</vt:lpstr>
      <vt:lpstr> </vt:lpstr>
      <vt:lpstr>PowerPoint Presentation</vt:lpstr>
      <vt:lpstr>PowerPoint Presentation</vt:lpstr>
      <vt:lpstr>PowerPoint Presentation</vt:lpstr>
      <vt:lpstr>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Уроки о воде</dc:title>
  <dc:creator>Анастасия</dc:creator>
  <cp:lastModifiedBy>Artweb Studio</cp:lastModifiedBy>
  <cp:revision>93</cp:revision>
  <dcterms:created xsi:type="dcterms:W3CDTF">2019-08-27T20:30:34Z</dcterms:created>
  <dcterms:modified xsi:type="dcterms:W3CDTF">2019-11-07T21:35:20Z</dcterms:modified>
</cp:coreProperties>
</file>