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61" r:id="rId4"/>
    <p:sldId id="258" r:id="rId5"/>
    <p:sldId id="264" r:id="rId6"/>
    <p:sldId id="262" r:id="rId7"/>
    <p:sldId id="257" r:id="rId8"/>
    <p:sldId id="265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1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A386F-A0ED-42AF-BE23-6749DC797C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7954132-A7CD-4779-9B42-688CB736A2D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  ERITUVCHI  SIFATIDA </a:t>
          </a:r>
          <a:endParaRPr kumimoji="0" lang="ru-RU" altLang="ru-RU" sz="26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90C66D-B352-45A9-A432-2CCB67009BAD}" type="parTrans" cxnId="{C2098317-D972-4922-AEB3-D2A313933371}">
      <dgm:prSet/>
      <dgm:spPr/>
      <dgm:t>
        <a:bodyPr/>
        <a:lstStyle/>
        <a:p>
          <a:endParaRPr lang="ru-RU"/>
        </a:p>
      </dgm:t>
    </dgm:pt>
    <dgm:pt modelId="{D1807A65-8880-49A8-90C5-D1BFAFE4DF53}" type="sibTrans" cxnId="{C2098317-D972-4922-AEB3-D2A313933371}">
      <dgm:prSet/>
      <dgm:spPr/>
      <dgm:t>
        <a:bodyPr/>
        <a:lstStyle/>
        <a:p>
          <a:endParaRPr lang="ru-RU"/>
        </a:p>
      </dgm:t>
    </dgm:pt>
    <dgm:pt modelId="{1C79D298-F290-46BB-9682-D93353B014BB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JONLI  VA JONSIZ  TABIAT UCHUN  ENG  MUHIM 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B5D356-9491-4796-8558-60FDC379C85A}" type="parTrans" cxnId="{B1F07F6D-9AEE-4543-9C79-A558F95A2DCC}">
      <dgm:prSet/>
      <dgm:spPr/>
      <dgm:t>
        <a:bodyPr/>
        <a:lstStyle/>
        <a:p>
          <a:endParaRPr lang="ru-RU"/>
        </a:p>
      </dgm:t>
    </dgm:pt>
    <dgm:pt modelId="{FFCFB8A1-743D-400F-8DCF-42B33007AD2B}" type="sibTrans" cxnId="{B1F07F6D-9AEE-4543-9C79-A558F95A2DCC}">
      <dgm:prSet/>
      <dgm:spPr/>
      <dgm:t>
        <a:bodyPr/>
        <a:lstStyle/>
        <a:p>
          <a:endParaRPr lang="ru-RU"/>
        </a:p>
      </dgm:t>
    </dgm:pt>
    <dgm:pt modelId="{CE8876B6-70C8-4C94-8521-852F6E869F3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YAXSHI ERIYDIGAN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TUZ, SHAKAR,  SODA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К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RAXMAL,  SPIRT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852BDD-342B-4E1B-BBC6-791BF2A1F07B}" type="parTrans" cxnId="{D1972CE0-E5B7-4C9A-8ACE-E05538833711}">
      <dgm:prSet/>
      <dgm:spPr/>
      <dgm:t>
        <a:bodyPr/>
        <a:lstStyle/>
        <a:p>
          <a:endParaRPr lang="ru-RU"/>
        </a:p>
      </dgm:t>
    </dgm:pt>
    <dgm:pt modelId="{9490D26F-3936-4689-B4BA-2786700D1E16}" type="sibTrans" cxnId="{D1972CE0-E5B7-4C9A-8ACE-E05538833711}">
      <dgm:prSet/>
      <dgm:spPr/>
      <dgm:t>
        <a:bodyPr/>
        <a:lstStyle/>
        <a:p>
          <a:endParaRPr lang="ru-RU"/>
        </a:p>
      </dgm:t>
    </dgm:pt>
    <dgm:pt modelId="{7EE10449-6E96-47E5-83CA-DC34C7319F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ERIYDIGAN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GANCH, KISLOROD,  AZOT VA  BOSHQA BUG</a:t>
          </a:r>
          <a:r>
            <a:rPr lang="en-US" sz="1800" b="1" dirty="0">
              <a:solidFill>
                <a:srgbClr val="002060"/>
              </a:solidFill>
            </a:rPr>
            <a:t>‘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LAR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665061-0E1E-4264-B231-E1BEA4EA16E5}" type="parTrans" cxnId="{4E91C5FA-B427-4D19-962E-B8CFC57E485D}">
      <dgm:prSet/>
      <dgm:spPr/>
      <dgm:t>
        <a:bodyPr/>
        <a:lstStyle/>
        <a:p>
          <a:endParaRPr lang="ru-RU"/>
        </a:p>
      </dgm:t>
    </dgm:pt>
    <dgm:pt modelId="{A23E894C-0F18-42C0-B446-77BABF166FAA}" type="sibTrans" cxnId="{4E91C5FA-B427-4D19-962E-B8CFC57E485D}">
      <dgm:prSet/>
      <dgm:spPr/>
      <dgm:t>
        <a:bodyPr/>
        <a:lstStyle/>
        <a:p>
          <a:endParaRPr lang="ru-RU"/>
        </a:p>
      </dgm:t>
    </dgm:pt>
    <dgm:pt modelId="{E284C8E6-6075-4EC9-BA39-0DBC4734EF2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ERIMAYDIGAN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SHISHA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METALLAR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PLASTIK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1800" b="1" dirty="0">
              <a:solidFill>
                <a:srgbClr val="002060"/>
              </a:solidFill>
            </a:rPr>
            <a:t>‘</a:t>
          </a:r>
          <a:r>
            <a:rPr kumimoji="0" lang="en-US" altLang="ru-RU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SIMLIK  MOYI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NEFT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8FE69-BD3E-45B1-BFBA-86C548314483}" type="parTrans" cxnId="{95AD226D-AA0D-4A98-AC38-931F7E4AE3BB}">
      <dgm:prSet/>
      <dgm:spPr/>
      <dgm:t>
        <a:bodyPr/>
        <a:lstStyle/>
        <a:p>
          <a:endParaRPr lang="ru-RU"/>
        </a:p>
      </dgm:t>
    </dgm:pt>
    <dgm:pt modelId="{E1B6F2FD-E7B7-4385-8870-B4905A0D7711}" type="sibTrans" cxnId="{95AD226D-AA0D-4A98-AC38-931F7E4AE3BB}">
      <dgm:prSet/>
      <dgm:spPr/>
      <dgm:t>
        <a:bodyPr/>
        <a:lstStyle/>
        <a:p>
          <a:endParaRPr lang="ru-RU"/>
        </a:p>
      </dgm:t>
    </dgm:pt>
    <dgm:pt modelId="{926A79BB-CF3D-4803-B3AB-7749DCD7C1E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ENG  OMMABOP</a:t>
          </a:r>
          <a:r>
            <a:rPr kumimoji="0" lang="uz-Cyrl-UZ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MATERIAL </a:t>
          </a:r>
          <a:r>
            <a:rPr kumimoji="0" lang="uz-Cyrl-UZ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PLASTIK  SUVDA UMUMAN ERIMAYDI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1DF085-38CB-420C-A5E1-323AA68F37E4}" type="parTrans" cxnId="{1BFDA567-0025-45AE-9A93-5E43A6515D7D}">
      <dgm:prSet/>
      <dgm:spPr/>
      <dgm:t>
        <a:bodyPr/>
        <a:lstStyle/>
        <a:p>
          <a:endParaRPr lang="ru-RU"/>
        </a:p>
      </dgm:t>
    </dgm:pt>
    <dgm:pt modelId="{D7E44B2C-C09B-4286-90F4-F3796B598ADB}" type="sibTrans" cxnId="{1BFDA567-0025-45AE-9A93-5E43A6515D7D}">
      <dgm:prSet/>
      <dgm:spPr/>
      <dgm:t>
        <a:bodyPr/>
        <a:lstStyle/>
        <a:p>
          <a:endParaRPr lang="ru-RU"/>
        </a:p>
      </dgm:t>
    </dgm:pt>
    <dgm:pt modelId="{72DFFFCD-4D25-4673-9A17-850DD1BED5D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OKEANDA  PLASTIK CHIQINDILARDAN IBORAT </a:t>
          </a:r>
          <a:r>
            <a: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G</a:t>
          </a:r>
          <a:r>
            <a: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‘OYAT KATTA  “DOG‘LAR”</a:t>
          </a:r>
          <a:r>
            <a:rPr lang="uz-Cyrl-UZ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OQIB  BORMOQDA </a:t>
          </a:r>
          <a:endParaRPr kumimoji="0" lang="ru-RU" altLang="ru-RU" sz="1800" b="1" i="0" u="none" strike="noStrike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6CEFAB-E76B-4915-AD2D-88FEA81FECA3}" type="parTrans" cxnId="{DD0599E1-8884-4658-8221-B79D0BB1DD57}">
      <dgm:prSet/>
      <dgm:spPr/>
      <dgm:t>
        <a:bodyPr/>
        <a:lstStyle/>
        <a:p>
          <a:endParaRPr lang="ru-RU"/>
        </a:p>
      </dgm:t>
    </dgm:pt>
    <dgm:pt modelId="{8AB57D20-27ED-48D4-BB95-ADB4F3FDBA52}" type="sibTrans" cxnId="{DD0599E1-8884-4658-8221-B79D0BB1DD57}">
      <dgm:prSet/>
      <dgm:spPr/>
      <dgm:t>
        <a:bodyPr/>
        <a:lstStyle/>
        <a:p>
          <a:endParaRPr lang="ru-RU"/>
        </a:p>
      </dgm:t>
    </dgm:pt>
    <dgm:pt modelId="{319B0764-AD7C-4CC5-B122-3938E934C11A}" type="pres">
      <dgm:prSet presAssocID="{022A386F-A0ED-42AF-BE23-6749DC797C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C0D473-F143-4C89-A707-43A526FE1C91}" type="pres">
      <dgm:prSet presAssocID="{C7954132-A7CD-4779-9B42-688CB736A2D2}" presName="hierRoot1" presStyleCnt="0">
        <dgm:presLayoutVars>
          <dgm:hierBranch/>
        </dgm:presLayoutVars>
      </dgm:prSet>
      <dgm:spPr/>
    </dgm:pt>
    <dgm:pt modelId="{C34F26B5-ED22-44AD-9055-97238AA97274}" type="pres">
      <dgm:prSet presAssocID="{C7954132-A7CD-4779-9B42-688CB736A2D2}" presName="rootComposite1" presStyleCnt="0"/>
      <dgm:spPr/>
    </dgm:pt>
    <dgm:pt modelId="{378FD6FB-8556-4C09-A6FE-67B929F01454}" type="pres">
      <dgm:prSet presAssocID="{C7954132-A7CD-4779-9B42-688CB736A2D2}" presName="rootText1" presStyleLbl="node0" presStyleIdx="0" presStyleCnt="1" custScaleX="487883" custScaleY="132466">
        <dgm:presLayoutVars>
          <dgm:chPref val="3"/>
        </dgm:presLayoutVars>
      </dgm:prSet>
      <dgm:spPr/>
    </dgm:pt>
    <dgm:pt modelId="{E325FBD8-608F-4D83-B66C-CD7528129AB7}" type="pres">
      <dgm:prSet presAssocID="{C7954132-A7CD-4779-9B42-688CB736A2D2}" presName="rootConnector1" presStyleLbl="node1" presStyleIdx="0" presStyleCnt="0"/>
      <dgm:spPr/>
    </dgm:pt>
    <dgm:pt modelId="{C9DA476C-6860-468E-9973-401FAC308E2D}" type="pres">
      <dgm:prSet presAssocID="{C7954132-A7CD-4779-9B42-688CB736A2D2}" presName="hierChild2" presStyleCnt="0"/>
      <dgm:spPr/>
    </dgm:pt>
    <dgm:pt modelId="{8E3AFCB9-3E08-4330-9B42-A80B6A1E5E13}" type="pres">
      <dgm:prSet presAssocID="{F8852BDD-342B-4E1B-BBC6-791BF2A1F07B}" presName="Name35" presStyleLbl="parChTrans1D2" presStyleIdx="0" presStyleCnt="4"/>
      <dgm:spPr/>
    </dgm:pt>
    <dgm:pt modelId="{42491BF1-386A-4478-A9CE-E21652CD8B86}" type="pres">
      <dgm:prSet presAssocID="{CE8876B6-70C8-4C94-8521-852F6E869F36}" presName="hierRoot2" presStyleCnt="0">
        <dgm:presLayoutVars>
          <dgm:hierBranch/>
        </dgm:presLayoutVars>
      </dgm:prSet>
      <dgm:spPr/>
    </dgm:pt>
    <dgm:pt modelId="{91A5E5CE-799B-4549-8F35-3A4420CBB7E2}" type="pres">
      <dgm:prSet presAssocID="{CE8876B6-70C8-4C94-8521-852F6E869F36}" presName="rootComposite" presStyleCnt="0"/>
      <dgm:spPr/>
    </dgm:pt>
    <dgm:pt modelId="{B98A4BDC-C0B2-487E-8E01-FF690D7F6D55}" type="pres">
      <dgm:prSet presAssocID="{CE8876B6-70C8-4C94-8521-852F6E869F36}" presName="rootText" presStyleLbl="node2" presStyleIdx="0" presStyleCnt="3" custScaleX="214375" custScaleY="299015">
        <dgm:presLayoutVars>
          <dgm:chPref val="3"/>
        </dgm:presLayoutVars>
      </dgm:prSet>
      <dgm:spPr/>
    </dgm:pt>
    <dgm:pt modelId="{430EA009-C719-4763-904F-4853BB8D51BF}" type="pres">
      <dgm:prSet presAssocID="{CE8876B6-70C8-4C94-8521-852F6E869F36}" presName="rootConnector" presStyleLbl="node2" presStyleIdx="0" presStyleCnt="3"/>
      <dgm:spPr/>
    </dgm:pt>
    <dgm:pt modelId="{3A1F9AD2-F384-491F-92FD-CB38B798E1A3}" type="pres">
      <dgm:prSet presAssocID="{CE8876B6-70C8-4C94-8521-852F6E869F36}" presName="hierChild4" presStyleCnt="0"/>
      <dgm:spPr/>
    </dgm:pt>
    <dgm:pt modelId="{A9575E7A-E261-417E-B4B5-4281F739A281}" type="pres">
      <dgm:prSet presAssocID="{CE8876B6-70C8-4C94-8521-852F6E869F36}" presName="hierChild5" presStyleCnt="0"/>
      <dgm:spPr/>
    </dgm:pt>
    <dgm:pt modelId="{653554C5-20B4-4D64-BB2B-BA7B064CAE5C}" type="pres">
      <dgm:prSet presAssocID="{B0665061-0E1E-4264-B231-E1BEA4EA16E5}" presName="Name35" presStyleLbl="parChTrans1D2" presStyleIdx="1" presStyleCnt="4"/>
      <dgm:spPr/>
    </dgm:pt>
    <dgm:pt modelId="{51687709-38F7-4BD2-8BFD-76569847BD1D}" type="pres">
      <dgm:prSet presAssocID="{7EE10449-6E96-47E5-83CA-DC34C7319FFE}" presName="hierRoot2" presStyleCnt="0">
        <dgm:presLayoutVars>
          <dgm:hierBranch/>
        </dgm:presLayoutVars>
      </dgm:prSet>
      <dgm:spPr/>
    </dgm:pt>
    <dgm:pt modelId="{22D4A7C1-9375-4FD8-A1DF-C666E10357C6}" type="pres">
      <dgm:prSet presAssocID="{7EE10449-6E96-47E5-83CA-DC34C7319FFE}" presName="rootComposite" presStyleCnt="0"/>
      <dgm:spPr/>
    </dgm:pt>
    <dgm:pt modelId="{F0E1D7C1-8FB6-48FB-A4D4-AF03DE87C9DC}" type="pres">
      <dgm:prSet presAssocID="{7EE10449-6E96-47E5-83CA-DC34C7319FFE}" presName="rootText" presStyleLbl="node2" presStyleIdx="1" presStyleCnt="3" custScaleX="154784" custScaleY="341299">
        <dgm:presLayoutVars>
          <dgm:chPref val="3"/>
        </dgm:presLayoutVars>
      </dgm:prSet>
      <dgm:spPr/>
    </dgm:pt>
    <dgm:pt modelId="{7365CDAE-DA0B-46E3-8947-926E6927428D}" type="pres">
      <dgm:prSet presAssocID="{7EE10449-6E96-47E5-83CA-DC34C7319FFE}" presName="rootConnector" presStyleLbl="node2" presStyleIdx="1" presStyleCnt="3"/>
      <dgm:spPr/>
    </dgm:pt>
    <dgm:pt modelId="{471C64A9-6735-4E5F-ACED-BED603263D7D}" type="pres">
      <dgm:prSet presAssocID="{7EE10449-6E96-47E5-83CA-DC34C7319FFE}" presName="hierChild4" presStyleCnt="0"/>
      <dgm:spPr/>
    </dgm:pt>
    <dgm:pt modelId="{07113693-0609-4211-BEC5-5E53A1A3EEB3}" type="pres">
      <dgm:prSet presAssocID="{7EE10449-6E96-47E5-83CA-DC34C7319FFE}" presName="hierChild5" presStyleCnt="0"/>
      <dgm:spPr/>
    </dgm:pt>
    <dgm:pt modelId="{BCF9214A-E1C1-43A2-B059-DB183C23EA7F}" type="pres">
      <dgm:prSet presAssocID="{FEF8FE69-BD3E-45B1-BFBA-86C548314483}" presName="Name35" presStyleLbl="parChTrans1D2" presStyleIdx="2" presStyleCnt="4"/>
      <dgm:spPr/>
    </dgm:pt>
    <dgm:pt modelId="{10A343EC-9C45-4AAE-8B2A-668E00823052}" type="pres">
      <dgm:prSet presAssocID="{E284C8E6-6075-4EC9-BA39-0DBC4734EF2F}" presName="hierRoot2" presStyleCnt="0">
        <dgm:presLayoutVars>
          <dgm:hierBranch/>
        </dgm:presLayoutVars>
      </dgm:prSet>
      <dgm:spPr/>
    </dgm:pt>
    <dgm:pt modelId="{CB648A94-4766-481C-9B64-FF9E5D676A53}" type="pres">
      <dgm:prSet presAssocID="{E284C8E6-6075-4EC9-BA39-0DBC4734EF2F}" presName="rootComposite" presStyleCnt="0"/>
      <dgm:spPr/>
    </dgm:pt>
    <dgm:pt modelId="{0B12F5A8-0EDE-47DA-B7D3-806961CC18E1}" type="pres">
      <dgm:prSet presAssocID="{E284C8E6-6075-4EC9-BA39-0DBC4734EF2F}" presName="rootText" presStyleLbl="node2" presStyleIdx="2" presStyleCnt="3" custScaleX="216251" custScaleY="289729">
        <dgm:presLayoutVars>
          <dgm:chPref val="3"/>
        </dgm:presLayoutVars>
      </dgm:prSet>
      <dgm:spPr/>
    </dgm:pt>
    <dgm:pt modelId="{E1EB587F-ACEC-48F6-BA07-F5277C0B9C9E}" type="pres">
      <dgm:prSet presAssocID="{E284C8E6-6075-4EC9-BA39-0DBC4734EF2F}" presName="rootConnector" presStyleLbl="node2" presStyleIdx="2" presStyleCnt="3"/>
      <dgm:spPr/>
    </dgm:pt>
    <dgm:pt modelId="{E70B523E-7249-4363-BAAD-CF20D7A4B024}" type="pres">
      <dgm:prSet presAssocID="{E284C8E6-6075-4EC9-BA39-0DBC4734EF2F}" presName="hierChild4" presStyleCnt="0"/>
      <dgm:spPr/>
    </dgm:pt>
    <dgm:pt modelId="{2354E2CC-5FB3-47FB-A7D4-8AE3E07F9512}" type="pres">
      <dgm:prSet presAssocID="{231DF085-38CB-420C-A5E1-323AA68F37E4}" presName="Name35" presStyleLbl="parChTrans1D3" presStyleIdx="0" presStyleCnt="2"/>
      <dgm:spPr/>
    </dgm:pt>
    <dgm:pt modelId="{4DB3255C-8CD0-44B3-8B48-F3FB0F05FF68}" type="pres">
      <dgm:prSet presAssocID="{926A79BB-CF3D-4803-B3AB-7749DCD7C1EA}" presName="hierRoot2" presStyleCnt="0">
        <dgm:presLayoutVars>
          <dgm:hierBranch val="r"/>
        </dgm:presLayoutVars>
      </dgm:prSet>
      <dgm:spPr/>
    </dgm:pt>
    <dgm:pt modelId="{22BFA49E-FDC4-4EF2-9440-02B976108B78}" type="pres">
      <dgm:prSet presAssocID="{926A79BB-CF3D-4803-B3AB-7749DCD7C1EA}" presName="rootComposite" presStyleCnt="0"/>
      <dgm:spPr/>
    </dgm:pt>
    <dgm:pt modelId="{B76639FE-68BB-46B4-B967-AED41CF600F8}" type="pres">
      <dgm:prSet presAssocID="{926A79BB-CF3D-4803-B3AB-7749DCD7C1EA}" presName="rootText" presStyleLbl="node3" presStyleIdx="0" presStyleCnt="2" custScaleX="168657" custScaleY="323073">
        <dgm:presLayoutVars>
          <dgm:chPref val="3"/>
        </dgm:presLayoutVars>
      </dgm:prSet>
      <dgm:spPr/>
    </dgm:pt>
    <dgm:pt modelId="{BAA20A47-5E86-4CBB-BB27-F929315C339D}" type="pres">
      <dgm:prSet presAssocID="{926A79BB-CF3D-4803-B3AB-7749DCD7C1EA}" presName="rootConnector" presStyleLbl="node3" presStyleIdx="0" presStyleCnt="2"/>
      <dgm:spPr/>
    </dgm:pt>
    <dgm:pt modelId="{BCC1C17D-63B8-4DE0-9DF0-478902B0B71C}" type="pres">
      <dgm:prSet presAssocID="{926A79BB-CF3D-4803-B3AB-7749DCD7C1EA}" presName="hierChild4" presStyleCnt="0"/>
      <dgm:spPr/>
    </dgm:pt>
    <dgm:pt modelId="{D2FE448B-74DA-49BC-BC75-6F854B6C6E46}" type="pres">
      <dgm:prSet presAssocID="{926A79BB-CF3D-4803-B3AB-7749DCD7C1EA}" presName="hierChild5" presStyleCnt="0"/>
      <dgm:spPr/>
    </dgm:pt>
    <dgm:pt modelId="{BD7C549B-3D76-4728-834B-406A953CFD9C}" type="pres">
      <dgm:prSet presAssocID="{8A6CEFAB-E76B-4915-AD2D-88FEA81FECA3}" presName="Name35" presStyleLbl="parChTrans1D3" presStyleIdx="1" presStyleCnt="2"/>
      <dgm:spPr/>
    </dgm:pt>
    <dgm:pt modelId="{89D6C36D-B1FF-438C-B2BF-50C975DCEA7E}" type="pres">
      <dgm:prSet presAssocID="{72DFFFCD-4D25-4673-9A17-850DD1BED5D2}" presName="hierRoot2" presStyleCnt="0">
        <dgm:presLayoutVars>
          <dgm:hierBranch val="r"/>
        </dgm:presLayoutVars>
      </dgm:prSet>
      <dgm:spPr/>
    </dgm:pt>
    <dgm:pt modelId="{E60F0C98-3DB3-451A-B6FC-93C80DE11FE6}" type="pres">
      <dgm:prSet presAssocID="{72DFFFCD-4D25-4673-9A17-850DD1BED5D2}" presName="rootComposite" presStyleCnt="0"/>
      <dgm:spPr/>
    </dgm:pt>
    <dgm:pt modelId="{337A2C8D-1D1C-49C9-8E89-0E5D08330A09}" type="pres">
      <dgm:prSet presAssocID="{72DFFFCD-4D25-4673-9A17-850DD1BED5D2}" presName="rootText" presStyleLbl="node3" presStyleIdx="1" presStyleCnt="2" custScaleX="165404" custScaleY="503924">
        <dgm:presLayoutVars>
          <dgm:chPref val="3"/>
        </dgm:presLayoutVars>
      </dgm:prSet>
      <dgm:spPr/>
    </dgm:pt>
    <dgm:pt modelId="{866D658A-B668-458A-9415-04365A00F693}" type="pres">
      <dgm:prSet presAssocID="{72DFFFCD-4D25-4673-9A17-850DD1BED5D2}" presName="rootConnector" presStyleLbl="node3" presStyleIdx="1" presStyleCnt="2"/>
      <dgm:spPr/>
    </dgm:pt>
    <dgm:pt modelId="{252587E6-AE08-4089-B9A6-FBC88CCEE5BF}" type="pres">
      <dgm:prSet presAssocID="{72DFFFCD-4D25-4673-9A17-850DD1BED5D2}" presName="hierChild4" presStyleCnt="0"/>
      <dgm:spPr/>
    </dgm:pt>
    <dgm:pt modelId="{04F26EC4-4000-4300-AEFD-EDF26472413B}" type="pres">
      <dgm:prSet presAssocID="{72DFFFCD-4D25-4673-9A17-850DD1BED5D2}" presName="hierChild5" presStyleCnt="0"/>
      <dgm:spPr/>
    </dgm:pt>
    <dgm:pt modelId="{13FCD1AF-6053-455A-A3A4-037055E5D87E}" type="pres">
      <dgm:prSet presAssocID="{E284C8E6-6075-4EC9-BA39-0DBC4734EF2F}" presName="hierChild5" presStyleCnt="0"/>
      <dgm:spPr/>
    </dgm:pt>
    <dgm:pt modelId="{D6D4F80C-D1F6-47A3-8D2C-E1E17FFC5CBF}" type="pres">
      <dgm:prSet presAssocID="{C7954132-A7CD-4779-9B42-688CB736A2D2}" presName="hierChild3" presStyleCnt="0"/>
      <dgm:spPr/>
    </dgm:pt>
    <dgm:pt modelId="{D1383C8A-6121-4E96-AA7C-BA882340E83E}" type="pres">
      <dgm:prSet presAssocID="{7FB5D356-9491-4796-8558-60FDC379C85A}" presName="Name111" presStyleLbl="parChTrans1D2" presStyleIdx="3" presStyleCnt="4"/>
      <dgm:spPr/>
    </dgm:pt>
    <dgm:pt modelId="{2CD5D48C-3932-4943-83B9-8E99FC4166A2}" type="pres">
      <dgm:prSet presAssocID="{1C79D298-F290-46BB-9682-D93353B014BB}" presName="hierRoot3" presStyleCnt="0">
        <dgm:presLayoutVars>
          <dgm:hierBranch/>
        </dgm:presLayoutVars>
      </dgm:prSet>
      <dgm:spPr/>
    </dgm:pt>
    <dgm:pt modelId="{C5FD65FE-4BD9-465E-91F5-E4468F741C31}" type="pres">
      <dgm:prSet presAssocID="{1C79D298-F290-46BB-9682-D93353B014BB}" presName="rootComposite3" presStyleCnt="0"/>
      <dgm:spPr/>
    </dgm:pt>
    <dgm:pt modelId="{989C3FCD-9292-41E3-8267-94F325EB92F0}" type="pres">
      <dgm:prSet presAssocID="{1C79D298-F290-46BB-9682-D93353B014BB}" presName="rootText3" presStyleLbl="asst1" presStyleIdx="0" presStyleCnt="1" custScaleX="365573" custScaleY="149905">
        <dgm:presLayoutVars>
          <dgm:chPref val="3"/>
        </dgm:presLayoutVars>
      </dgm:prSet>
      <dgm:spPr/>
    </dgm:pt>
    <dgm:pt modelId="{23D911CA-3070-4A81-85CC-746DF8C00E00}" type="pres">
      <dgm:prSet presAssocID="{1C79D298-F290-46BB-9682-D93353B014BB}" presName="rootConnector3" presStyleLbl="asst1" presStyleIdx="0" presStyleCnt="1"/>
      <dgm:spPr/>
    </dgm:pt>
    <dgm:pt modelId="{747BBFC5-F896-4AFD-AAA5-E2E9CFB7850C}" type="pres">
      <dgm:prSet presAssocID="{1C79D298-F290-46BB-9682-D93353B014BB}" presName="hierChild6" presStyleCnt="0"/>
      <dgm:spPr/>
    </dgm:pt>
    <dgm:pt modelId="{8D6F44E8-CBE5-47FE-9303-7FFD1A6DAE39}" type="pres">
      <dgm:prSet presAssocID="{1C79D298-F290-46BB-9682-D93353B014BB}" presName="hierChild7" presStyleCnt="0"/>
      <dgm:spPr/>
    </dgm:pt>
  </dgm:ptLst>
  <dgm:cxnLst>
    <dgm:cxn modelId="{3AA94910-7145-4D42-AD3B-5146ECA1E9DB}" type="presOf" srcId="{B0665061-0E1E-4264-B231-E1BEA4EA16E5}" destId="{653554C5-20B4-4D64-BB2B-BA7B064CAE5C}" srcOrd="0" destOrd="0" presId="urn:microsoft.com/office/officeart/2005/8/layout/orgChart1"/>
    <dgm:cxn modelId="{7E2EA514-8FF1-4799-9A0D-CEDC886FEBBC}" type="presOf" srcId="{231DF085-38CB-420C-A5E1-323AA68F37E4}" destId="{2354E2CC-5FB3-47FB-A7D4-8AE3E07F9512}" srcOrd="0" destOrd="0" presId="urn:microsoft.com/office/officeart/2005/8/layout/orgChart1"/>
    <dgm:cxn modelId="{C2098317-D972-4922-AEB3-D2A313933371}" srcId="{022A386F-A0ED-42AF-BE23-6749DC797C76}" destId="{C7954132-A7CD-4779-9B42-688CB736A2D2}" srcOrd="0" destOrd="0" parTransId="{5590C66D-B352-45A9-A432-2CCB67009BAD}" sibTransId="{D1807A65-8880-49A8-90C5-D1BFAFE4DF53}"/>
    <dgm:cxn modelId="{146DEF1A-13CE-4B32-82F1-9EAC9609F8DF}" type="presOf" srcId="{926A79BB-CF3D-4803-B3AB-7749DCD7C1EA}" destId="{B76639FE-68BB-46B4-B967-AED41CF600F8}" srcOrd="0" destOrd="0" presId="urn:microsoft.com/office/officeart/2005/8/layout/orgChart1"/>
    <dgm:cxn modelId="{D847CC1C-A239-436A-A62A-BD28D4EBFBB7}" type="presOf" srcId="{022A386F-A0ED-42AF-BE23-6749DC797C76}" destId="{319B0764-AD7C-4CC5-B122-3938E934C11A}" srcOrd="0" destOrd="0" presId="urn:microsoft.com/office/officeart/2005/8/layout/orgChart1"/>
    <dgm:cxn modelId="{B0373420-7CD1-409C-97C1-DA712D5AA63E}" type="presOf" srcId="{72DFFFCD-4D25-4673-9A17-850DD1BED5D2}" destId="{866D658A-B668-458A-9415-04365A00F693}" srcOrd="1" destOrd="0" presId="urn:microsoft.com/office/officeart/2005/8/layout/orgChart1"/>
    <dgm:cxn modelId="{C7D79822-BA4D-4182-A0F1-A73224AF39E3}" type="presOf" srcId="{1C79D298-F290-46BB-9682-D93353B014BB}" destId="{989C3FCD-9292-41E3-8267-94F325EB92F0}" srcOrd="0" destOrd="0" presId="urn:microsoft.com/office/officeart/2005/8/layout/orgChart1"/>
    <dgm:cxn modelId="{3F5FEB22-0586-462E-895E-5D40946465D2}" type="presOf" srcId="{7EE10449-6E96-47E5-83CA-DC34C7319FFE}" destId="{F0E1D7C1-8FB6-48FB-A4D4-AF03DE87C9DC}" srcOrd="0" destOrd="0" presId="urn:microsoft.com/office/officeart/2005/8/layout/orgChart1"/>
    <dgm:cxn modelId="{7744512C-1153-49AF-BAC5-716F7FA3F96D}" type="presOf" srcId="{1C79D298-F290-46BB-9682-D93353B014BB}" destId="{23D911CA-3070-4A81-85CC-746DF8C00E00}" srcOrd="1" destOrd="0" presId="urn:microsoft.com/office/officeart/2005/8/layout/orgChart1"/>
    <dgm:cxn modelId="{47E49D67-C210-4011-881B-D189935E89F1}" type="presOf" srcId="{FEF8FE69-BD3E-45B1-BFBA-86C548314483}" destId="{BCF9214A-E1C1-43A2-B059-DB183C23EA7F}" srcOrd="0" destOrd="0" presId="urn:microsoft.com/office/officeart/2005/8/layout/orgChart1"/>
    <dgm:cxn modelId="{1BFDA567-0025-45AE-9A93-5E43A6515D7D}" srcId="{E284C8E6-6075-4EC9-BA39-0DBC4734EF2F}" destId="{926A79BB-CF3D-4803-B3AB-7749DCD7C1EA}" srcOrd="0" destOrd="0" parTransId="{231DF085-38CB-420C-A5E1-323AA68F37E4}" sibTransId="{D7E44B2C-C09B-4286-90F4-F3796B598ADB}"/>
    <dgm:cxn modelId="{29428F48-7A5D-4C1E-B095-863BE2158071}" type="presOf" srcId="{CE8876B6-70C8-4C94-8521-852F6E869F36}" destId="{430EA009-C719-4763-904F-4853BB8D51BF}" srcOrd="1" destOrd="0" presId="urn:microsoft.com/office/officeart/2005/8/layout/orgChart1"/>
    <dgm:cxn modelId="{95AD226D-AA0D-4A98-AC38-931F7E4AE3BB}" srcId="{C7954132-A7CD-4779-9B42-688CB736A2D2}" destId="{E284C8E6-6075-4EC9-BA39-0DBC4734EF2F}" srcOrd="3" destOrd="0" parTransId="{FEF8FE69-BD3E-45B1-BFBA-86C548314483}" sibTransId="{E1B6F2FD-E7B7-4385-8870-B4905A0D7711}"/>
    <dgm:cxn modelId="{B1F07F6D-9AEE-4543-9C79-A558F95A2DCC}" srcId="{C7954132-A7CD-4779-9B42-688CB736A2D2}" destId="{1C79D298-F290-46BB-9682-D93353B014BB}" srcOrd="0" destOrd="0" parTransId="{7FB5D356-9491-4796-8558-60FDC379C85A}" sibTransId="{FFCFB8A1-743D-400F-8DCF-42B33007AD2B}"/>
    <dgm:cxn modelId="{4417CD50-38FC-4C92-A3E7-BA97A02D4F9F}" type="presOf" srcId="{C7954132-A7CD-4779-9B42-688CB736A2D2}" destId="{378FD6FB-8556-4C09-A6FE-67B929F01454}" srcOrd="0" destOrd="0" presId="urn:microsoft.com/office/officeart/2005/8/layout/orgChart1"/>
    <dgm:cxn modelId="{32F56057-7BEB-4FFD-8847-149CA6F130AC}" type="presOf" srcId="{8A6CEFAB-E76B-4915-AD2D-88FEA81FECA3}" destId="{BD7C549B-3D76-4728-834B-406A953CFD9C}" srcOrd="0" destOrd="0" presId="urn:microsoft.com/office/officeart/2005/8/layout/orgChart1"/>
    <dgm:cxn modelId="{88F36387-AE4E-45A8-A79E-7E1E8B4A98A4}" type="presOf" srcId="{E284C8E6-6075-4EC9-BA39-0DBC4734EF2F}" destId="{0B12F5A8-0EDE-47DA-B7D3-806961CC18E1}" srcOrd="0" destOrd="0" presId="urn:microsoft.com/office/officeart/2005/8/layout/orgChart1"/>
    <dgm:cxn modelId="{3E311695-B796-4B68-BFBB-D922D199AE3C}" type="presOf" srcId="{7FB5D356-9491-4796-8558-60FDC379C85A}" destId="{D1383C8A-6121-4E96-AA7C-BA882340E83E}" srcOrd="0" destOrd="0" presId="urn:microsoft.com/office/officeart/2005/8/layout/orgChart1"/>
    <dgm:cxn modelId="{01C5D0B3-7108-4EEE-A3D7-AB02906497C9}" type="presOf" srcId="{F8852BDD-342B-4E1B-BBC6-791BF2A1F07B}" destId="{8E3AFCB9-3E08-4330-9B42-A80B6A1E5E13}" srcOrd="0" destOrd="0" presId="urn:microsoft.com/office/officeart/2005/8/layout/orgChart1"/>
    <dgm:cxn modelId="{52C16FB7-0DD1-4FBF-897D-5BF6B7A040EE}" type="presOf" srcId="{7EE10449-6E96-47E5-83CA-DC34C7319FFE}" destId="{7365CDAE-DA0B-46E3-8947-926E6927428D}" srcOrd="1" destOrd="0" presId="urn:microsoft.com/office/officeart/2005/8/layout/orgChart1"/>
    <dgm:cxn modelId="{CF0032C1-EF50-4229-BEB9-8F95BD1D5D4E}" type="presOf" srcId="{E284C8E6-6075-4EC9-BA39-0DBC4734EF2F}" destId="{E1EB587F-ACEC-48F6-BA07-F5277C0B9C9E}" srcOrd="1" destOrd="0" presId="urn:microsoft.com/office/officeart/2005/8/layout/orgChart1"/>
    <dgm:cxn modelId="{DBF57AD5-76BB-40F3-A2E1-A6176AA5E478}" type="presOf" srcId="{72DFFFCD-4D25-4673-9A17-850DD1BED5D2}" destId="{337A2C8D-1D1C-49C9-8E89-0E5D08330A09}" srcOrd="0" destOrd="0" presId="urn:microsoft.com/office/officeart/2005/8/layout/orgChart1"/>
    <dgm:cxn modelId="{D1972CE0-E5B7-4C9A-8ACE-E05538833711}" srcId="{C7954132-A7CD-4779-9B42-688CB736A2D2}" destId="{CE8876B6-70C8-4C94-8521-852F6E869F36}" srcOrd="1" destOrd="0" parTransId="{F8852BDD-342B-4E1B-BBC6-791BF2A1F07B}" sibTransId="{9490D26F-3936-4689-B4BA-2786700D1E16}"/>
    <dgm:cxn modelId="{DD0599E1-8884-4658-8221-B79D0BB1DD57}" srcId="{E284C8E6-6075-4EC9-BA39-0DBC4734EF2F}" destId="{72DFFFCD-4D25-4673-9A17-850DD1BED5D2}" srcOrd="1" destOrd="0" parTransId="{8A6CEFAB-E76B-4915-AD2D-88FEA81FECA3}" sibTransId="{8AB57D20-27ED-48D4-BB95-ADB4F3FDBA52}"/>
    <dgm:cxn modelId="{C331FEEB-2F7D-4D56-92C7-D6484B869652}" type="presOf" srcId="{CE8876B6-70C8-4C94-8521-852F6E869F36}" destId="{B98A4BDC-C0B2-487E-8E01-FF690D7F6D55}" srcOrd="0" destOrd="0" presId="urn:microsoft.com/office/officeart/2005/8/layout/orgChart1"/>
    <dgm:cxn modelId="{7335BCF0-0EAC-4097-B48D-965AF401B7B0}" type="presOf" srcId="{C7954132-A7CD-4779-9B42-688CB736A2D2}" destId="{E325FBD8-608F-4D83-B66C-CD7528129AB7}" srcOrd="1" destOrd="0" presId="urn:microsoft.com/office/officeart/2005/8/layout/orgChart1"/>
    <dgm:cxn modelId="{4E91C5FA-B427-4D19-962E-B8CFC57E485D}" srcId="{C7954132-A7CD-4779-9B42-688CB736A2D2}" destId="{7EE10449-6E96-47E5-83CA-DC34C7319FFE}" srcOrd="2" destOrd="0" parTransId="{B0665061-0E1E-4264-B231-E1BEA4EA16E5}" sibTransId="{A23E894C-0F18-42C0-B446-77BABF166FAA}"/>
    <dgm:cxn modelId="{63F795FB-67EA-4CF9-9530-FA10E1092DDE}" type="presOf" srcId="{926A79BB-CF3D-4803-B3AB-7749DCD7C1EA}" destId="{BAA20A47-5E86-4CBB-BB27-F929315C339D}" srcOrd="1" destOrd="0" presId="urn:microsoft.com/office/officeart/2005/8/layout/orgChart1"/>
    <dgm:cxn modelId="{F4AA39C3-1512-4259-ADD8-E30F5218DA11}" type="presParOf" srcId="{319B0764-AD7C-4CC5-B122-3938E934C11A}" destId="{A9C0D473-F143-4C89-A707-43A526FE1C91}" srcOrd="0" destOrd="0" presId="urn:microsoft.com/office/officeart/2005/8/layout/orgChart1"/>
    <dgm:cxn modelId="{338C7886-DB21-439F-9D42-E43D7DA8E85E}" type="presParOf" srcId="{A9C0D473-F143-4C89-A707-43A526FE1C91}" destId="{C34F26B5-ED22-44AD-9055-97238AA97274}" srcOrd="0" destOrd="0" presId="urn:microsoft.com/office/officeart/2005/8/layout/orgChart1"/>
    <dgm:cxn modelId="{3E136013-B567-4EC8-8E3F-3CA66EBA3F45}" type="presParOf" srcId="{C34F26B5-ED22-44AD-9055-97238AA97274}" destId="{378FD6FB-8556-4C09-A6FE-67B929F01454}" srcOrd="0" destOrd="0" presId="urn:microsoft.com/office/officeart/2005/8/layout/orgChart1"/>
    <dgm:cxn modelId="{FEB92A12-3483-4E6A-AF92-7D732CFD85B2}" type="presParOf" srcId="{C34F26B5-ED22-44AD-9055-97238AA97274}" destId="{E325FBD8-608F-4D83-B66C-CD7528129AB7}" srcOrd="1" destOrd="0" presId="urn:microsoft.com/office/officeart/2005/8/layout/orgChart1"/>
    <dgm:cxn modelId="{A1C258EF-DFE0-4A36-A3D2-FD085BE61779}" type="presParOf" srcId="{A9C0D473-F143-4C89-A707-43A526FE1C91}" destId="{C9DA476C-6860-468E-9973-401FAC308E2D}" srcOrd="1" destOrd="0" presId="urn:microsoft.com/office/officeart/2005/8/layout/orgChart1"/>
    <dgm:cxn modelId="{896FC89B-ED74-47E3-BDB5-0C30DFEAFD6D}" type="presParOf" srcId="{C9DA476C-6860-468E-9973-401FAC308E2D}" destId="{8E3AFCB9-3E08-4330-9B42-A80B6A1E5E13}" srcOrd="0" destOrd="0" presId="urn:microsoft.com/office/officeart/2005/8/layout/orgChart1"/>
    <dgm:cxn modelId="{4497A551-587E-4DC3-8128-E7F7874A3C16}" type="presParOf" srcId="{C9DA476C-6860-468E-9973-401FAC308E2D}" destId="{42491BF1-386A-4478-A9CE-E21652CD8B86}" srcOrd="1" destOrd="0" presId="urn:microsoft.com/office/officeart/2005/8/layout/orgChart1"/>
    <dgm:cxn modelId="{FACC47E6-3A09-4048-B2DA-41B74A8C5F9F}" type="presParOf" srcId="{42491BF1-386A-4478-A9CE-E21652CD8B86}" destId="{91A5E5CE-799B-4549-8F35-3A4420CBB7E2}" srcOrd="0" destOrd="0" presId="urn:microsoft.com/office/officeart/2005/8/layout/orgChart1"/>
    <dgm:cxn modelId="{C6228C15-9492-420A-89A1-CB110016E9A4}" type="presParOf" srcId="{91A5E5CE-799B-4549-8F35-3A4420CBB7E2}" destId="{B98A4BDC-C0B2-487E-8E01-FF690D7F6D55}" srcOrd="0" destOrd="0" presId="urn:microsoft.com/office/officeart/2005/8/layout/orgChart1"/>
    <dgm:cxn modelId="{20742FB2-5F42-4557-AF2E-4468CE9168F3}" type="presParOf" srcId="{91A5E5CE-799B-4549-8F35-3A4420CBB7E2}" destId="{430EA009-C719-4763-904F-4853BB8D51BF}" srcOrd="1" destOrd="0" presId="urn:microsoft.com/office/officeart/2005/8/layout/orgChart1"/>
    <dgm:cxn modelId="{B7C83F36-1E29-4193-AB3D-FCB18B71E90D}" type="presParOf" srcId="{42491BF1-386A-4478-A9CE-E21652CD8B86}" destId="{3A1F9AD2-F384-491F-92FD-CB38B798E1A3}" srcOrd="1" destOrd="0" presId="urn:microsoft.com/office/officeart/2005/8/layout/orgChart1"/>
    <dgm:cxn modelId="{4D46B6A5-CE6C-4F44-BC87-39953AD40EC8}" type="presParOf" srcId="{42491BF1-386A-4478-A9CE-E21652CD8B86}" destId="{A9575E7A-E261-417E-B4B5-4281F739A281}" srcOrd="2" destOrd="0" presId="urn:microsoft.com/office/officeart/2005/8/layout/orgChart1"/>
    <dgm:cxn modelId="{01305D57-C849-4DAC-A88C-76C5D9B648A3}" type="presParOf" srcId="{C9DA476C-6860-468E-9973-401FAC308E2D}" destId="{653554C5-20B4-4D64-BB2B-BA7B064CAE5C}" srcOrd="2" destOrd="0" presId="urn:microsoft.com/office/officeart/2005/8/layout/orgChart1"/>
    <dgm:cxn modelId="{60B16E44-E796-4892-8989-072BC1483D9D}" type="presParOf" srcId="{C9DA476C-6860-468E-9973-401FAC308E2D}" destId="{51687709-38F7-4BD2-8BFD-76569847BD1D}" srcOrd="3" destOrd="0" presId="urn:microsoft.com/office/officeart/2005/8/layout/orgChart1"/>
    <dgm:cxn modelId="{5296C800-1FAD-4B21-AF41-3621B809BC54}" type="presParOf" srcId="{51687709-38F7-4BD2-8BFD-76569847BD1D}" destId="{22D4A7C1-9375-4FD8-A1DF-C666E10357C6}" srcOrd="0" destOrd="0" presId="urn:microsoft.com/office/officeart/2005/8/layout/orgChart1"/>
    <dgm:cxn modelId="{FB9ED2F4-362B-4796-8651-776A75CFA18F}" type="presParOf" srcId="{22D4A7C1-9375-4FD8-A1DF-C666E10357C6}" destId="{F0E1D7C1-8FB6-48FB-A4D4-AF03DE87C9DC}" srcOrd="0" destOrd="0" presId="urn:microsoft.com/office/officeart/2005/8/layout/orgChart1"/>
    <dgm:cxn modelId="{D88FBCE3-E92B-4481-9087-A1E781FC4A90}" type="presParOf" srcId="{22D4A7C1-9375-4FD8-A1DF-C666E10357C6}" destId="{7365CDAE-DA0B-46E3-8947-926E6927428D}" srcOrd="1" destOrd="0" presId="urn:microsoft.com/office/officeart/2005/8/layout/orgChart1"/>
    <dgm:cxn modelId="{7356E864-6C4A-472A-A656-E8C0FD9CBD65}" type="presParOf" srcId="{51687709-38F7-4BD2-8BFD-76569847BD1D}" destId="{471C64A9-6735-4E5F-ACED-BED603263D7D}" srcOrd="1" destOrd="0" presId="urn:microsoft.com/office/officeart/2005/8/layout/orgChart1"/>
    <dgm:cxn modelId="{DFA6C6FC-2B80-4296-A52C-8824BE69A728}" type="presParOf" srcId="{51687709-38F7-4BD2-8BFD-76569847BD1D}" destId="{07113693-0609-4211-BEC5-5E53A1A3EEB3}" srcOrd="2" destOrd="0" presId="urn:microsoft.com/office/officeart/2005/8/layout/orgChart1"/>
    <dgm:cxn modelId="{EFC29574-B5D7-4DFC-8A7A-4B4746C34CFE}" type="presParOf" srcId="{C9DA476C-6860-468E-9973-401FAC308E2D}" destId="{BCF9214A-E1C1-43A2-B059-DB183C23EA7F}" srcOrd="4" destOrd="0" presId="urn:microsoft.com/office/officeart/2005/8/layout/orgChart1"/>
    <dgm:cxn modelId="{DFBBF2F0-2E2B-47B2-88E3-79C314ADD09D}" type="presParOf" srcId="{C9DA476C-6860-468E-9973-401FAC308E2D}" destId="{10A343EC-9C45-4AAE-8B2A-668E00823052}" srcOrd="5" destOrd="0" presId="urn:microsoft.com/office/officeart/2005/8/layout/orgChart1"/>
    <dgm:cxn modelId="{D9BC23E7-93FB-481C-9373-6B086B92A7E3}" type="presParOf" srcId="{10A343EC-9C45-4AAE-8B2A-668E00823052}" destId="{CB648A94-4766-481C-9B64-FF9E5D676A53}" srcOrd="0" destOrd="0" presId="urn:microsoft.com/office/officeart/2005/8/layout/orgChart1"/>
    <dgm:cxn modelId="{E6B6B42B-2383-441E-ADE9-776A1938AC5F}" type="presParOf" srcId="{CB648A94-4766-481C-9B64-FF9E5D676A53}" destId="{0B12F5A8-0EDE-47DA-B7D3-806961CC18E1}" srcOrd="0" destOrd="0" presId="urn:microsoft.com/office/officeart/2005/8/layout/orgChart1"/>
    <dgm:cxn modelId="{5D204B79-6C49-42C0-BF35-8CBAB0DD4E99}" type="presParOf" srcId="{CB648A94-4766-481C-9B64-FF9E5D676A53}" destId="{E1EB587F-ACEC-48F6-BA07-F5277C0B9C9E}" srcOrd="1" destOrd="0" presId="urn:microsoft.com/office/officeart/2005/8/layout/orgChart1"/>
    <dgm:cxn modelId="{5308ABCE-AD00-4E62-9F79-B449C4DFD799}" type="presParOf" srcId="{10A343EC-9C45-4AAE-8B2A-668E00823052}" destId="{E70B523E-7249-4363-BAAD-CF20D7A4B024}" srcOrd="1" destOrd="0" presId="urn:microsoft.com/office/officeart/2005/8/layout/orgChart1"/>
    <dgm:cxn modelId="{25B47A84-8EA3-44CF-9D92-9AA97E26575E}" type="presParOf" srcId="{E70B523E-7249-4363-BAAD-CF20D7A4B024}" destId="{2354E2CC-5FB3-47FB-A7D4-8AE3E07F9512}" srcOrd="0" destOrd="0" presId="urn:microsoft.com/office/officeart/2005/8/layout/orgChart1"/>
    <dgm:cxn modelId="{F146BABE-3B60-409E-8A05-0EA95CE65A4F}" type="presParOf" srcId="{E70B523E-7249-4363-BAAD-CF20D7A4B024}" destId="{4DB3255C-8CD0-44B3-8B48-F3FB0F05FF68}" srcOrd="1" destOrd="0" presId="urn:microsoft.com/office/officeart/2005/8/layout/orgChart1"/>
    <dgm:cxn modelId="{2FE42F39-6FCC-4F70-A0AC-7149431A459A}" type="presParOf" srcId="{4DB3255C-8CD0-44B3-8B48-F3FB0F05FF68}" destId="{22BFA49E-FDC4-4EF2-9440-02B976108B78}" srcOrd="0" destOrd="0" presId="urn:microsoft.com/office/officeart/2005/8/layout/orgChart1"/>
    <dgm:cxn modelId="{73AD09CA-5267-4529-8BC0-D32490F5C957}" type="presParOf" srcId="{22BFA49E-FDC4-4EF2-9440-02B976108B78}" destId="{B76639FE-68BB-46B4-B967-AED41CF600F8}" srcOrd="0" destOrd="0" presId="urn:microsoft.com/office/officeart/2005/8/layout/orgChart1"/>
    <dgm:cxn modelId="{743ABC55-4A8B-4DF7-ABF1-BB4A51C726EF}" type="presParOf" srcId="{22BFA49E-FDC4-4EF2-9440-02B976108B78}" destId="{BAA20A47-5E86-4CBB-BB27-F929315C339D}" srcOrd="1" destOrd="0" presId="urn:microsoft.com/office/officeart/2005/8/layout/orgChart1"/>
    <dgm:cxn modelId="{70332982-8102-4411-9BA0-6859A69CD9A9}" type="presParOf" srcId="{4DB3255C-8CD0-44B3-8B48-F3FB0F05FF68}" destId="{BCC1C17D-63B8-4DE0-9DF0-478902B0B71C}" srcOrd="1" destOrd="0" presId="urn:microsoft.com/office/officeart/2005/8/layout/orgChart1"/>
    <dgm:cxn modelId="{2EC04CC8-40AD-4CA6-ACA9-A2C339678DA9}" type="presParOf" srcId="{4DB3255C-8CD0-44B3-8B48-F3FB0F05FF68}" destId="{D2FE448B-74DA-49BC-BC75-6F854B6C6E46}" srcOrd="2" destOrd="0" presId="urn:microsoft.com/office/officeart/2005/8/layout/orgChart1"/>
    <dgm:cxn modelId="{BA60CB5E-2BE0-496C-A5C6-12B5B8976DDC}" type="presParOf" srcId="{E70B523E-7249-4363-BAAD-CF20D7A4B024}" destId="{BD7C549B-3D76-4728-834B-406A953CFD9C}" srcOrd="2" destOrd="0" presId="urn:microsoft.com/office/officeart/2005/8/layout/orgChart1"/>
    <dgm:cxn modelId="{E41D7F7B-1CB1-47BA-B5F0-9CC60AF25399}" type="presParOf" srcId="{E70B523E-7249-4363-BAAD-CF20D7A4B024}" destId="{89D6C36D-B1FF-438C-B2BF-50C975DCEA7E}" srcOrd="3" destOrd="0" presId="urn:microsoft.com/office/officeart/2005/8/layout/orgChart1"/>
    <dgm:cxn modelId="{409DFBA6-8FD4-4898-A53F-3F1F690FDD07}" type="presParOf" srcId="{89D6C36D-B1FF-438C-B2BF-50C975DCEA7E}" destId="{E60F0C98-3DB3-451A-B6FC-93C80DE11FE6}" srcOrd="0" destOrd="0" presId="urn:microsoft.com/office/officeart/2005/8/layout/orgChart1"/>
    <dgm:cxn modelId="{02EF7ED3-F64E-44C5-8F0D-E65A187A847F}" type="presParOf" srcId="{E60F0C98-3DB3-451A-B6FC-93C80DE11FE6}" destId="{337A2C8D-1D1C-49C9-8E89-0E5D08330A09}" srcOrd="0" destOrd="0" presId="urn:microsoft.com/office/officeart/2005/8/layout/orgChart1"/>
    <dgm:cxn modelId="{1A749FFB-0FBB-4DF8-90B9-DE288F0D2D69}" type="presParOf" srcId="{E60F0C98-3DB3-451A-B6FC-93C80DE11FE6}" destId="{866D658A-B668-458A-9415-04365A00F693}" srcOrd="1" destOrd="0" presId="urn:microsoft.com/office/officeart/2005/8/layout/orgChart1"/>
    <dgm:cxn modelId="{16F05BCC-8636-402E-B8AB-E2EF0D9DF868}" type="presParOf" srcId="{89D6C36D-B1FF-438C-B2BF-50C975DCEA7E}" destId="{252587E6-AE08-4089-B9A6-FBC88CCEE5BF}" srcOrd="1" destOrd="0" presId="urn:microsoft.com/office/officeart/2005/8/layout/orgChart1"/>
    <dgm:cxn modelId="{CF363C69-CC15-4B27-B68F-0CC3BA8C02AE}" type="presParOf" srcId="{89D6C36D-B1FF-438C-B2BF-50C975DCEA7E}" destId="{04F26EC4-4000-4300-AEFD-EDF26472413B}" srcOrd="2" destOrd="0" presId="urn:microsoft.com/office/officeart/2005/8/layout/orgChart1"/>
    <dgm:cxn modelId="{9EE03DB8-9DC5-4B28-90AD-65F2C2255D15}" type="presParOf" srcId="{10A343EC-9C45-4AAE-8B2A-668E00823052}" destId="{13FCD1AF-6053-455A-A3A4-037055E5D87E}" srcOrd="2" destOrd="0" presId="urn:microsoft.com/office/officeart/2005/8/layout/orgChart1"/>
    <dgm:cxn modelId="{95BFD878-99AC-4D6D-BA7D-A931F7FEBEAD}" type="presParOf" srcId="{A9C0D473-F143-4C89-A707-43A526FE1C91}" destId="{D6D4F80C-D1F6-47A3-8D2C-E1E17FFC5CBF}" srcOrd="2" destOrd="0" presId="urn:microsoft.com/office/officeart/2005/8/layout/orgChart1"/>
    <dgm:cxn modelId="{21AAACA0-EFF5-4E47-8BFF-86B5B479E303}" type="presParOf" srcId="{D6D4F80C-D1F6-47A3-8D2C-E1E17FFC5CBF}" destId="{D1383C8A-6121-4E96-AA7C-BA882340E83E}" srcOrd="0" destOrd="0" presId="urn:microsoft.com/office/officeart/2005/8/layout/orgChart1"/>
    <dgm:cxn modelId="{9413E0E4-1B4E-4A76-B614-447DACCD598B}" type="presParOf" srcId="{D6D4F80C-D1F6-47A3-8D2C-E1E17FFC5CBF}" destId="{2CD5D48C-3932-4943-83B9-8E99FC4166A2}" srcOrd="1" destOrd="0" presId="urn:microsoft.com/office/officeart/2005/8/layout/orgChart1"/>
    <dgm:cxn modelId="{6F7CA9E7-432E-4289-8C24-79BB3CCDD439}" type="presParOf" srcId="{2CD5D48C-3932-4943-83B9-8E99FC4166A2}" destId="{C5FD65FE-4BD9-465E-91F5-E4468F741C31}" srcOrd="0" destOrd="0" presId="urn:microsoft.com/office/officeart/2005/8/layout/orgChart1"/>
    <dgm:cxn modelId="{819275B1-C314-4C68-907B-05F709A71BC2}" type="presParOf" srcId="{C5FD65FE-4BD9-465E-91F5-E4468F741C31}" destId="{989C3FCD-9292-41E3-8267-94F325EB92F0}" srcOrd="0" destOrd="0" presId="urn:microsoft.com/office/officeart/2005/8/layout/orgChart1"/>
    <dgm:cxn modelId="{0957047B-E4D1-4D6C-AB88-1C5AFEE5B213}" type="presParOf" srcId="{C5FD65FE-4BD9-465E-91F5-E4468F741C31}" destId="{23D911CA-3070-4A81-85CC-746DF8C00E00}" srcOrd="1" destOrd="0" presId="urn:microsoft.com/office/officeart/2005/8/layout/orgChart1"/>
    <dgm:cxn modelId="{DEBD98F8-C13C-422D-82C9-7293EF4946C4}" type="presParOf" srcId="{2CD5D48C-3932-4943-83B9-8E99FC4166A2}" destId="{747BBFC5-F896-4AFD-AAA5-E2E9CFB7850C}" srcOrd="1" destOrd="0" presId="urn:microsoft.com/office/officeart/2005/8/layout/orgChart1"/>
    <dgm:cxn modelId="{BDF5A065-F958-476B-A4F3-86C6CDFDACD4}" type="presParOf" srcId="{2CD5D48C-3932-4943-83B9-8E99FC4166A2}" destId="{8D6F44E8-CBE5-47FE-9303-7FFD1A6DAE3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83C8A-6121-4E96-AA7C-BA882340E83E}">
      <dsp:nvSpPr>
        <dsp:cNvPr id="0" name=""/>
        <dsp:cNvSpPr/>
      </dsp:nvSpPr>
      <dsp:spPr>
        <a:xfrm>
          <a:off x="4008919" y="769056"/>
          <a:ext cx="115067" cy="640828"/>
        </a:xfrm>
        <a:custGeom>
          <a:avLst/>
          <a:gdLst/>
          <a:ahLst/>
          <a:cxnLst/>
          <a:rect l="0" t="0" r="0" b="0"/>
          <a:pathLst>
            <a:path>
              <a:moveTo>
                <a:pt x="115067" y="0"/>
              </a:moveTo>
              <a:lnTo>
                <a:pt x="115067" y="640828"/>
              </a:lnTo>
              <a:lnTo>
                <a:pt x="0" y="640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C549B-3D76-4728-834B-406A953CFD9C}">
      <dsp:nvSpPr>
        <dsp:cNvPr id="0" name=""/>
        <dsp:cNvSpPr/>
      </dsp:nvSpPr>
      <dsp:spPr>
        <a:xfrm>
          <a:off x="6757183" y="3638251"/>
          <a:ext cx="1039204" cy="230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67"/>
              </a:lnTo>
              <a:lnTo>
                <a:pt x="1039204" y="115067"/>
              </a:lnTo>
              <a:lnTo>
                <a:pt x="1039204" y="2301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4E2CC-5FB3-47FB-A7D4-8AE3E07F9512}">
      <dsp:nvSpPr>
        <dsp:cNvPr id="0" name=""/>
        <dsp:cNvSpPr/>
      </dsp:nvSpPr>
      <dsp:spPr>
        <a:xfrm>
          <a:off x="5735803" y="3638251"/>
          <a:ext cx="1021379" cy="230134"/>
        </a:xfrm>
        <a:custGeom>
          <a:avLst/>
          <a:gdLst/>
          <a:ahLst/>
          <a:cxnLst/>
          <a:rect l="0" t="0" r="0" b="0"/>
          <a:pathLst>
            <a:path>
              <a:moveTo>
                <a:pt x="1021379" y="0"/>
              </a:moveTo>
              <a:lnTo>
                <a:pt x="1021379" y="115067"/>
              </a:lnTo>
              <a:lnTo>
                <a:pt x="0" y="115067"/>
              </a:lnTo>
              <a:lnTo>
                <a:pt x="0" y="2301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9214A-E1C1-43A2-B059-DB183C23EA7F}">
      <dsp:nvSpPr>
        <dsp:cNvPr id="0" name=""/>
        <dsp:cNvSpPr/>
      </dsp:nvSpPr>
      <dsp:spPr>
        <a:xfrm>
          <a:off x="4123986" y="769056"/>
          <a:ext cx="2633196" cy="128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589"/>
              </a:lnTo>
              <a:lnTo>
                <a:pt x="2633196" y="1166589"/>
              </a:lnTo>
              <a:lnTo>
                <a:pt x="2633196" y="1281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54C5-20B4-4D64-BB2B-BA7B064CAE5C}">
      <dsp:nvSpPr>
        <dsp:cNvPr id="0" name=""/>
        <dsp:cNvSpPr/>
      </dsp:nvSpPr>
      <dsp:spPr>
        <a:xfrm>
          <a:off x="3733410" y="769056"/>
          <a:ext cx="390576" cy="1281656"/>
        </a:xfrm>
        <a:custGeom>
          <a:avLst/>
          <a:gdLst/>
          <a:ahLst/>
          <a:cxnLst/>
          <a:rect l="0" t="0" r="0" b="0"/>
          <a:pathLst>
            <a:path>
              <a:moveTo>
                <a:pt x="390576" y="0"/>
              </a:moveTo>
              <a:lnTo>
                <a:pt x="390576" y="1166589"/>
              </a:lnTo>
              <a:lnTo>
                <a:pt x="0" y="1166589"/>
              </a:lnTo>
              <a:lnTo>
                <a:pt x="0" y="1281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AFCB9-3E08-4330-9B42-A80B6A1E5E13}">
      <dsp:nvSpPr>
        <dsp:cNvPr id="0" name=""/>
        <dsp:cNvSpPr/>
      </dsp:nvSpPr>
      <dsp:spPr>
        <a:xfrm>
          <a:off x="1480510" y="769056"/>
          <a:ext cx="2643476" cy="1281656"/>
        </a:xfrm>
        <a:custGeom>
          <a:avLst/>
          <a:gdLst/>
          <a:ahLst/>
          <a:cxnLst/>
          <a:rect l="0" t="0" r="0" b="0"/>
          <a:pathLst>
            <a:path>
              <a:moveTo>
                <a:pt x="2643476" y="0"/>
              </a:moveTo>
              <a:lnTo>
                <a:pt x="2643476" y="1166589"/>
              </a:lnTo>
              <a:lnTo>
                <a:pt x="0" y="1166589"/>
              </a:lnTo>
              <a:lnTo>
                <a:pt x="0" y="1281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FD6FB-8556-4C09-A6FE-67B929F01454}">
      <dsp:nvSpPr>
        <dsp:cNvPr id="0" name=""/>
        <dsp:cNvSpPr/>
      </dsp:nvSpPr>
      <dsp:spPr>
        <a:xfrm>
          <a:off x="1450685" y="43224"/>
          <a:ext cx="5346601" cy="725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6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  ERITUVCHI  SIFATIDA </a:t>
          </a:r>
          <a:endParaRPr kumimoji="0" lang="ru-RU" altLang="ru-RU" sz="26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50685" y="43224"/>
        <a:ext cx="5346601" cy="725832"/>
      </dsp:txXfrm>
    </dsp:sp>
    <dsp:sp modelId="{B98A4BDC-C0B2-487E-8E01-FF690D7F6D55}">
      <dsp:nvSpPr>
        <dsp:cNvPr id="0" name=""/>
        <dsp:cNvSpPr/>
      </dsp:nvSpPr>
      <dsp:spPr>
        <a:xfrm>
          <a:off x="305866" y="2050713"/>
          <a:ext cx="2349287" cy="1638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YAXSHI ERIYDIGAN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TUZ, SHAKAR,  SODA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К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RAXMAL,  SPIRT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5866" y="2050713"/>
        <a:ext cx="2349287" cy="1638419"/>
      </dsp:txXfrm>
    </dsp:sp>
    <dsp:sp modelId="{F0E1D7C1-8FB6-48FB-A4D4-AF03DE87C9DC}">
      <dsp:nvSpPr>
        <dsp:cNvPr id="0" name=""/>
        <dsp:cNvSpPr/>
      </dsp:nvSpPr>
      <dsp:spPr>
        <a:xfrm>
          <a:off x="2885288" y="2050713"/>
          <a:ext cx="1696243" cy="1870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ERIYDIGAN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GANCH, KISLOROD,  AZOT VA  BOSHQA BUG</a:t>
          </a:r>
          <a:r>
            <a:rPr lang="en-US" sz="1800" b="1" kern="1200" dirty="0">
              <a:solidFill>
                <a:srgbClr val="002060"/>
              </a:solidFill>
            </a:rPr>
            <a:t>‘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LAR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85288" y="2050713"/>
        <a:ext cx="1696243" cy="1870109"/>
      </dsp:txXfrm>
    </dsp:sp>
    <dsp:sp modelId="{0B12F5A8-0EDE-47DA-B7D3-806961CC18E1}">
      <dsp:nvSpPr>
        <dsp:cNvPr id="0" name=""/>
        <dsp:cNvSpPr/>
      </dsp:nvSpPr>
      <dsp:spPr>
        <a:xfrm>
          <a:off x="5572260" y="2050713"/>
          <a:ext cx="2369846" cy="1587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SUVDA  ERIMAYDIGAN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SHISHA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METALLAR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PLASTIK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1800" b="1" kern="1200" dirty="0">
              <a:solidFill>
                <a:srgbClr val="002060"/>
              </a:solidFill>
            </a:rPr>
            <a:t>‘</a:t>
          </a:r>
          <a:r>
            <a:rPr kumimoji="0" lang="en-US" altLang="ru-RU" sz="1800" b="1" i="0" u="none" strike="noStrike" kern="1200" cap="none" normalizeH="0" baseline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SIMLIK  MOYI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NEFT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2260" y="2050713"/>
        <a:ext cx="2369846" cy="1587537"/>
      </dsp:txXfrm>
    </dsp:sp>
    <dsp:sp modelId="{B76639FE-68BB-46B4-B967-AED41CF600F8}">
      <dsp:nvSpPr>
        <dsp:cNvPr id="0" name=""/>
        <dsp:cNvSpPr/>
      </dsp:nvSpPr>
      <dsp:spPr>
        <a:xfrm>
          <a:off x="4811666" y="3868385"/>
          <a:ext cx="1848274" cy="1770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ENG  OMMABOP</a:t>
          </a:r>
          <a:r>
            <a:rPr kumimoji="0" lang="uz-Cyrl-UZ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MATERIAL </a:t>
          </a:r>
          <a:r>
            <a:rPr kumimoji="0" lang="uz-Cyrl-UZ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PLASTIK  SUVDA UMUMAN ERIMAYDI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1666" y="3868385"/>
        <a:ext cx="1848274" cy="1770242"/>
      </dsp:txXfrm>
    </dsp:sp>
    <dsp:sp modelId="{337A2C8D-1D1C-49C9-8E89-0E5D08330A09}">
      <dsp:nvSpPr>
        <dsp:cNvPr id="0" name=""/>
        <dsp:cNvSpPr/>
      </dsp:nvSpPr>
      <dsp:spPr>
        <a:xfrm>
          <a:off x="6890075" y="3868385"/>
          <a:ext cx="1812625" cy="276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OKEANDA  PLASTIK CHIQINDILARDAN IBORAT </a:t>
          </a:r>
          <a:r>
            <a:rPr kumimoji="0" lang="ru-RU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G</a:t>
          </a: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‘OYAT KATTA  “DOG‘LAR”</a:t>
          </a:r>
          <a:r>
            <a:rPr lang="uz-Cyrl-UZ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OQIB  BORMOQDA 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90075" y="3868385"/>
        <a:ext cx="1812625" cy="2761195"/>
      </dsp:txXfrm>
    </dsp:sp>
    <dsp:sp modelId="{989C3FCD-9292-41E3-8267-94F325EB92F0}">
      <dsp:nvSpPr>
        <dsp:cNvPr id="0" name=""/>
        <dsp:cNvSpPr/>
      </dsp:nvSpPr>
      <dsp:spPr>
        <a:xfrm>
          <a:off x="2686" y="999191"/>
          <a:ext cx="4006233" cy="821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1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JONLI  VA JONSIZ  TABIAT UCHUN  ENG  MUHIM </a:t>
          </a:r>
          <a:endParaRPr kumimoji="0" lang="ru-RU" altLang="ru-RU" sz="1800" b="1" i="0" u="none" strike="noStrike" kern="1200" cap="none" normalizeH="0" baseline="0" dirty="0">
            <a:ln>
              <a:noFill/>
            </a:ln>
            <a:solidFill>
              <a:srgbClr val="002060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6" y="999191"/>
        <a:ext cx="4006233" cy="82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6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6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  <a:effectLst>
            <a:glow rad="127000">
              <a:schemeClr val="accent4">
                <a:lumMod val="5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</a:t>
            </a:r>
            <a:r>
              <a:rPr lang="en-US" sz="6200" b="1" dirty="0">
                <a:effectLst>
                  <a:outerShdw blurRad="50800" dist="50800" dir="5400000" algn="ctr" rotWithShape="0">
                    <a:schemeClr val="accent4">
                      <a:lumMod val="50000"/>
                    </a:schemeClr>
                  </a:outerShdw>
                </a:effectLst>
                <a:latin typeface="Myriad Pro Cond" panose="020B0506030403020204" pitchFamily="34" charset="0"/>
              </a:rPr>
              <a:t>SUVNING  XUSUSIYATLARI</a:t>
            </a:r>
          </a:p>
          <a:p>
            <a:pPr algn="ctr"/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bag</a:t>
            </a:r>
            <a:r>
              <a:rPr lang="ru-RU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28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</a:t>
            </a:r>
            <a:r>
              <a:rPr lang="en-US" sz="28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28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sz="28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2708825"/>
            <a:ext cx="2246879" cy="19088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99" y="2383692"/>
            <a:ext cx="1807046" cy="22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6075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2977" y="423684"/>
            <a:ext cx="4259619" cy="998716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ASSALOM, BOLALAR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!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MEN TOMCHIVOYMAN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6" y="1530874"/>
            <a:ext cx="5675304" cy="567530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273585" y="1168329"/>
            <a:ext cx="5783383" cy="765907"/>
          </a:xfrm>
          <a:prstGeom prst="wedgeRoundRectCallout">
            <a:avLst>
              <a:gd name="adj1" fmla="val -11374"/>
              <a:gd name="adj2" fmla="val 1706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BIZ  SUV  HAQIDA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MA’LUMOTLARGA  QIZIQAMIZ.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5" y="3180117"/>
            <a:ext cx="4056562" cy="40565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3" y="1331501"/>
            <a:ext cx="2110393" cy="2608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3" y="2808652"/>
            <a:ext cx="4635195" cy="4635195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429916" y="2876062"/>
            <a:ext cx="3877470" cy="823420"/>
          </a:xfrm>
          <a:prstGeom prst="wedgeRoundRectCallout">
            <a:avLst>
              <a:gd name="adj1" fmla="val -11939"/>
              <a:gd name="adj2" fmla="val 101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MEN IXTIYOR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BU MALIKA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6075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96" y="1530874"/>
            <a:ext cx="5675304" cy="567530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806557" y="595253"/>
            <a:ext cx="6250411" cy="1338984"/>
          </a:xfrm>
          <a:prstGeom prst="wedgeRoundRectCallout">
            <a:avLst>
              <a:gd name="adj1" fmla="val -6998"/>
              <a:gd name="adj2" fmla="val 1192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ATROFDAGI   MUHIT  SUVGA  BOG</a:t>
            </a:r>
            <a:r>
              <a:rPr lang="ru-RU" sz="2800" b="1" dirty="0">
                <a:solidFill>
                  <a:srgbClr val="002060"/>
                </a:solidFill>
                <a:latin typeface="Myriad Pro Cond" panose="020B050603040302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LIQ. </a:t>
            </a:r>
            <a:r>
              <a:rPr lang="uz-Cyrl-U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UNI  ASRAB-AVAYLAYMIZ!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6" y="3602244"/>
            <a:ext cx="2822580" cy="282258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3876" y="499272"/>
            <a:ext cx="3877470" cy="823420"/>
          </a:xfrm>
          <a:prstGeom prst="wedgeRoundRectCallout">
            <a:avLst>
              <a:gd name="adj1" fmla="val 557"/>
              <a:gd name="adj2" fmla="val 1046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SUVSIZ  TARVUZ ETISHTIRMAYMIZ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63875" y="3490354"/>
            <a:ext cx="3783957" cy="948783"/>
          </a:xfrm>
          <a:prstGeom prst="wedgeRoundRectCallout">
            <a:avLst>
              <a:gd name="adj1" fmla="val -166"/>
              <a:gd name="adj2" fmla="val 820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TISHLARNI  TOZALASH  HAM  BOL</a:t>
            </a:r>
            <a:r>
              <a:rPr lang="ru-RU" sz="2800" b="1" dirty="0">
                <a:solidFill>
                  <a:srgbClr val="002060"/>
                </a:solidFill>
                <a:latin typeface="Myriad Pro Cond" panose="020B0506030403020204" pitchFamily="34" charset="0"/>
              </a:rPr>
              <a:t>‘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MAYDI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2" y="2402153"/>
            <a:ext cx="2860063" cy="1424223"/>
          </a:xfrm>
          <a:prstGeom prst="rect">
            <a:avLst/>
          </a:prstGeom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4156072" y="5554346"/>
            <a:ext cx="2868302" cy="33084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dirty="0"/>
            </a:br>
            <a:r>
              <a:rPr lang="ru-RU" sz="1400" dirty="0"/>
              <a:t>Фото: </a:t>
            </a:r>
            <a:r>
              <a:rPr lang="en-US" sz="1400" dirty="0"/>
              <a:t>tradeuzbekistan.com</a:t>
            </a:r>
            <a:r>
              <a:rPr lang="ru-RU" sz="1400" dirty="0"/>
              <a:t>, </a:t>
            </a:r>
            <a:r>
              <a:rPr lang="en-US" sz="1400" dirty="0"/>
              <a:t>ung.uz</a:t>
            </a:r>
            <a:br>
              <a:rPr lang="en-US" dirty="0"/>
            </a:b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2" y="3814143"/>
            <a:ext cx="2868302" cy="1751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4" y="718093"/>
            <a:ext cx="3119234" cy="31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-2612" y="0"/>
            <a:ext cx="8655269" cy="6858000"/>
          </a:xfrm>
          <a:prstGeom prst="flowChartAlternateProcess">
            <a:avLst/>
          </a:prstGeom>
          <a:solidFill>
            <a:srgbClr val="FFF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66645" y="1856439"/>
            <a:ext cx="3509109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SUVNING   XUSUSIYATLARI</a:t>
            </a:r>
            <a:endParaRPr lang="ru-RU" b="1" dirty="0">
              <a:solidFill>
                <a:srgbClr val="002060"/>
              </a:solidFill>
            </a:endParaRPr>
          </a:p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SUV  YER  YUZIDA  UCH HOLATDA  BO‘LISHI  MUMKIN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46746" y="3703439"/>
            <a:ext cx="532515" cy="41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11" y="2214888"/>
            <a:ext cx="1157213" cy="14305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332186" y="4204251"/>
            <a:ext cx="1590511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GAZ</a:t>
            </a:r>
            <a:endParaRPr lang="ru-RU" sz="2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47" y="4204251"/>
            <a:ext cx="1963022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SUYUQ</a:t>
            </a:r>
            <a:endParaRPr lang="ru-RU" sz="25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3398" y="4207979"/>
            <a:ext cx="1788309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QATTIQ</a:t>
            </a:r>
            <a:endParaRPr lang="ru-RU" sz="25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30145" y="4398688"/>
            <a:ext cx="756492" cy="2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2082157" y="4357389"/>
            <a:ext cx="748591" cy="3685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7229839" y="4285256"/>
            <a:ext cx="453778" cy="4450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65186" y="3858410"/>
            <a:ext cx="1739" cy="263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48565" y="3703439"/>
            <a:ext cx="470119" cy="41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673954" y="1777358"/>
            <a:ext cx="1006285" cy="38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546656" y="1139561"/>
            <a:ext cx="21477" cy="42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48565" y="1645357"/>
            <a:ext cx="882265" cy="51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413510" y="520978"/>
            <a:ext cx="1660185" cy="1196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HIDSIZ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25867" y="466470"/>
            <a:ext cx="2008555" cy="607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TA’MSIZ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04963" y="173422"/>
            <a:ext cx="3839692" cy="1544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SUV  SHAKLGA  EGA EMAS  VA  UNI  QAYSI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SHAKLGA  SOLSA,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SHU  KO‘RINISHGA  KIRADI.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65" y="2488652"/>
            <a:ext cx="1247160" cy="437437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7" y="2339114"/>
            <a:ext cx="1391511" cy="11821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32" y="4841604"/>
            <a:ext cx="2609478" cy="26094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59" y="4847373"/>
            <a:ext cx="2568525" cy="256852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63" y="4820191"/>
            <a:ext cx="2568525" cy="25685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93" y="4824518"/>
            <a:ext cx="2568525" cy="256852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93" y="1971095"/>
            <a:ext cx="2484698" cy="24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75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5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1" dur="2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4" dur="225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25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7" dur="225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60" dur="225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41" grpId="0" animBg="1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DBC68-AC56-4582-A814-E074989E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8BEA0-C6CE-4567-B438-F3A95EAD1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36">
            <a:extLst>
              <a:ext uri="{FF2B5EF4-FFF2-40B4-BE49-F238E27FC236}">
                <a16:creationId xmlns:a16="http://schemas.microsoft.com/office/drawing/2014/main" id="{3D2419FD-9E48-4C39-9D1F-3A0585AD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1" y="146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зрыв: 8 точек 4">
            <a:extLst>
              <a:ext uri="{FF2B5EF4-FFF2-40B4-BE49-F238E27FC236}">
                <a16:creationId xmlns:a16="http://schemas.microsoft.com/office/drawing/2014/main" id="{02307D08-53BC-4728-9785-6FE42758D2F4}"/>
              </a:ext>
            </a:extLst>
          </p:cNvPr>
          <p:cNvSpPr/>
          <p:nvPr/>
        </p:nvSpPr>
        <p:spPr>
          <a:xfrm>
            <a:off x="0" y="4836640"/>
            <a:ext cx="3235807" cy="2035989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589E626-F6A3-4EA9-A34B-D0D1264D0B83}"/>
              </a:ext>
            </a:extLst>
          </p:cNvPr>
          <p:cNvSpPr/>
          <p:nvPr/>
        </p:nvSpPr>
        <p:spPr>
          <a:xfrm>
            <a:off x="1027289" y="5542845"/>
            <a:ext cx="1422400" cy="8965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JAVOB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CDE1E5-F711-4311-BE42-4360EEF333F8}"/>
              </a:ext>
            </a:extLst>
          </p:cNvPr>
          <p:cNvSpPr/>
          <p:nvPr/>
        </p:nvSpPr>
        <p:spPr>
          <a:xfrm rot="21207880">
            <a:off x="4874034" y="444560"/>
            <a:ext cx="6147532" cy="3087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SUVNING  RANGI  QANDAY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11B6C3-560F-4BD5-9619-BB0E718A1FCC}"/>
              </a:ext>
            </a:extLst>
          </p:cNvPr>
          <p:cNvSpPr/>
          <p:nvPr/>
        </p:nvSpPr>
        <p:spPr>
          <a:xfrm>
            <a:off x="3235807" y="5469554"/>
            <a:ext cx="5366326" cy="108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RANGSIZ  MODDADIR.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A4C44F-0EE9-4208-8B8C-7369F9C2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0" y="567354"/>
            <a:ext cx="4215833" cy="52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0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0F2FB-49A1-4E78-8106-AE80ED1E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453EE-20D9-4A94-BE43-DCA7FC9ED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5">
            <a:extLst>
              <a:ext uri="{FF2B5EF4-FFF2-40B4-BE49-F238E27FC236}">
                <a16:creationId xmlns:a16="http://schemas.microsoft.com/office/drawing/2014/main" id="{435F8AFF-7F89-462A-9334-E15A74A8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23EFBD-CB2A-4B43-B952-E7D0D180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823744"/>
            <a:ext cx="4215833" cy="52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9AEC73C-8872-4F52-8A86-3F6643D6B0FA}"/>
              </a:ext>
            </a:extLst>
          </p:cNvPr>
          <p:cNvSpPr/>
          <p:nvPr/>
        </p:nvSpPr>
        <p:spPr>
          <a:xfrm>
            <a:off x="5128678" y="211533"/>
            <a:ext cx="6147532" cy="3087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</a:t>
            </a:r>
            <a:r>
              <a:rPr lang="uz-Cyrl-UZ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QAYSI  HOLATIDA  UZOQ VAQT  MOBAYNIDA SAQLANISHI  MUMKIN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Скругленный прямоугольник 16">
            <a:extLst>
              <a:ext uri="{FF2B5EF4-FFF2-40B4-BE49-F238E27FC236}">
                <a16:creationId xmlns:a16="http://schemas.microsoft.com/office/drawing/2014/main" id="{037856F4-6B8F-4746-B429-82D5EF4A05B2}"/>
              </a:ext>
            </a:extLst>
          </p:cNvPr>
          <p:cNvSpPr/>
          <p:nvPr/>
        </p:nvSpPr>
        <p:spPr>
          <a:xfrm>
            <a:off x="5706320" y="3429000"/>
            <a:ext cx="2627452" cy="807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QATTIQ HOLATDA</a:t>
            </a:r>
            <a:endParaRPr lang="ru-RU" sz="25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:a16="http://schemas.microsoft.com/office/drawing/2014/main" id="{906CB468-DB27-4E62-8C1D-A0CC71BE418D}"/>
              </a:ext>
            </a:extLst>
          </p:cNvPr>
          <p:cNvSpPr/>
          <p:nvPr/>
        </p:nvSpPr>
        <p:spPr>
          <a:xfrm>
            <a:off x="8648758" y="3429000"/>
            <a:ext cx="2627452" cy="807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</a:rPr>
              <a:t>QATTIQ HOLATDA</a:t>
            </a:r>
            <a:endParaRPr lang="ru-RU" sz="25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1DBE3EEA-AF3F-49DF-A5ED-0CD5DFB62417}"/>
              </a:ext>
            </a:extLst>
          </p:cNvPr>
          <p:cNvSpPr/>
          <p:nvPr/>
        </p:nvSpPr>
        <p:spPr>
          <a:xfrm>
            <a:off x="6620719" y="4387234"/>
            <a:ext cx="3646025" cy="924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   </a:t>
            </a:r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</a:rPr>
              <a:t>GAZSIMON   HOLATDA</a:t>
            </a:r>
            <a:endParaRPr lang="ru-RU" sz="25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47804FE-72AE-4F24-8EC4-FB0F3DB1C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89318"/>
              </p:ext>
            </p:extLst>
          </p:nvPr>
        </p:nvGraphicFramePr>
        <p:xfrm>
          <a:off x="427037" y="185195"/>
          <a:ext cx="8705387" cy="667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52" name="Picture 20" descr="ÐÐ»Ð°ÑÑÐ¸Ðº Ð² Ð¾ÐºÐµÐ°Ð½Ðµ">
            <a:extLst>
              <a:ext uri="{FF2B5EF4-FFF2-40B4-BE49-F238E27FC236}">
                <a16:creationId xmlns:a16="http://schemas.microsoft.com/office/drawing/2014/main" id="{88444970-DC99-4F67-ABEF-88532F6F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47" y="1025288"/>
            <a:ext cx="3308416" cy="21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xrazbavit-vododispersionnuyu-krasku">
            <a:extLst>
              <a:ext uri="{FF2B5EF4-FFF2-40B4-BE49-F238E27FC236}">
                <a16:creationId xmlns:a16="http://schemas.microsoft.com/office/drawing/2014/main" id="{334D8C6E-E4D5-4AAD-8D8B-A6CE9FA5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1" y="4710897"/>
            <a:ext cx="1728788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E49DAE-94E8-485A-9C46-6DA8DCC9F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40" y="3302860"/>
            <a:ext cx="1885546" cy="23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C62FAE0-A9F8-4215-A3E6-DDF89DAF6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D1ACE7C-CE26-4825-A528-A46C6DD6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3" name="Picture 5" descr="img54">
            <a:extLst>
              <a:ext uri="{FF2B5EF4-FFF2-40B4-BE49-F238E27FC236}">
                <a16:creationId xmlns:a16="http://schemas.microsoft.com/office/drawing/2014/main" id="{2852930A-F285-43CF-8E4E-CBFA12FD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3E268BE-236B-4A7C-8674-6ED5455F7300}"/>
              </a:ext>
            </a:extLst>
          </p:cNvPr>
          <p:cNvSpPr/>
          <p:nvPr/>
        </p:nvSpPr>
        <p:spPr>
          <a:xfrm>
            <a:off x="5245020" y="46038"/>
            <a:ext cx="5531010" cy="3623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YAXSHI  ERITUVCHIDIR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 UCHUN  DARYONING SUVI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LOYQA  BO</a:t>
            </a:r>
            <a:r>
              <a:rPr lang="en-US" sz="3200" b="1" dirty="0">
                <a:solidFill>
                  <a:srgbClr val="002060"/>
                </a:solidFill>
              </a:rPr>
              <a:t>‘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LISHI MUMKIN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17CB9196-CAD0-4ED1-92E1-FAC5D7F60C20}"/>
              </a:ext>
            </a:extLst>
          </p:cNvPr>
          <p:cNvSpPr/>
          <p:nvPr/>
        </p:nvSpPr>
        <p:spPr>
          <a:xfrm>
            <a:off x="3315464" y="5090319"/>
            <a:ext cx="3235807" cy="2035989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49816-4539-4CB0-A079-4DCCAE587F9E}"/>
              </a:ext>
            </a:extLst>
          </p:cNvPr>
          <p:cNvSpPr/>
          <p:nvPr/>
        </p:nvSpPr>
        <p:spPr>
          <a:xfrm>
            <a:off x="4083005" y="5660042"/>
            <a:ext cx="1422400" cy="8965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JAVOB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C28A53-86BF-4B1E-BC3B-D7277EE6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731129"/>
            <a:ext cx="4215833" cy="52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17C56F9-16BA-465E-8731-664AFE0670C3}"/>
              </a:ext>
            </a:extLst>
          </p:cNvPr>
          <p:cNvSpPr/>
          <p:nvPr/>
        </p:nvSpPr>
        <p:spPr>
          <a:xfrm>
            <a:off x="3900669" y="3669175"/>
            <a:ext cx="6504972" cy="151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CHUNKI SUV </a:t>
            </a:r>
            <a:r>
              <a:rPr lang="uz-Cyrl-U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TARKIBIDA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YER  ZARRALARI HAMDA  BOSHQA  ERIMAYDIGAN MODDALAR  HAM  MAVJUD.  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4" y="1092216"/>
            <a:ext cx="8456481" cy="57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244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Myriad Pro</vt:lpstr>
      <vt:lpstr>Myriad Pro Cond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65</cp:revision>
  <dcterms:created xsi:type="dcterms:W3CDTF">2019-08-27T20:30:34Z</dcterms:created>
  <dcterms:modified xsi:type="dcterms:W3CDTF">2019-11-03T10:36:54Z</dcterms:modified>
</cp:coreProperties>
</file>