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5-4B3D-B2E7-3782135A84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4C-4406-8740-634140D167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4C-4406-8740-634140D167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4C-4406-8740-634140D167A3}"/>
              </c:ext>
            </c:extLst>
          </c:dPt>
          <c:cat>
            <c:strRef>
              <c:f>Лист1!$A$2:$A$5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5-4B3D-B2E7-3782135A8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dirty="0" smtClean="0"/>
              <a:t>YERDAGI  SUV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ВОДА НА ЗЕМЛЕ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64-4DC2-B814-134DA17993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664-4DC2-B814-134DA17993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64-4DC2-B814-134DA17993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CF-4E5A-9F9F-91F9252AFE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Солёная вода океанов и морей</c:v>
                </c:pt>
                <c:pt idx="1">
                  <c:v>Ледники, подземные воды, атмосфера</c:v>
                </c:pt>
                <c:pt idx="2">
                  <c:v>Реки и озёра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4-4DC2-B814-134DA17993C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0.27362</cdr:y>
    </cdr:from>
    <cdr:to>
      <cdr:x>0.34539</cdr:x>
      <cdr:y>0.5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3791512E-2F2C-43FB-A76C-6B5B1DD673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559296" y="1803110"/>
          <a:ext cx="1755989" cy="149177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https://im0-tub-ru.yandex.net/i?id=336dd0e440e1e8389dafba54bb22aeaa&amp;n=1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im0-tub-ru.yandex.net/i?id=336dd0e440e1e8389dafba54bb22aeaa&amp;n=1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cdn.pixabay.com/photo/2016/03/31/15/07/glacier-1293017_960_720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en-US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en-US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376246" y="2296838"/>
            <a:ext cx="5619262" cy="2525229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200" b="1" dirty="0" smtClean="0">
                <a:latin typeface="Myriad Pro Cond" panose="020B0506030403020204"/>
              </a:rPr>
              <a:t>QURUQLIK  VA OKEAN  SUVLARI</a:t>
            </a:r>
            <a:r>
              <a:rPr lang="en-US" b="1" dirty="0" smtClean="0"/>
              <a:t> </a:t>
            </a:r>
          </a:p>
          <a:p>
            <a:pPr algn="ctr"/>
            <a:r>
              <a:rPr lang="en-US" sz="3000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3000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en-US" sz="3000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3000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 bag</a:t>
            </a:r>
            <a:r>
              <a:rPr lang="ru-RU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3000" b="1" dirty="0" smtClean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3000" b="1" dirty="0" err="1" smtClean="0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30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  <p:pic>
        <p:nvPicPr>
          <p:cNvPr id="2050" name="Picture 2" descr="https://im0-tub-ru.yandex.net/i?id=336dd0e440e1e8389dafba54bb22aeaa&amp;n=13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714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zigZ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9641745" y="177994"/>
            <a:ext cx="2438400" cy="307386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pic>
        <p:nvPicPr>
          <p:cNvPr id="1026" name="Picture 2" descr="https://im0-tub-ru.yandex.net/i?id=336dd0e440e1e8389dafba54bb22aeaa&amp;n=13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263"/>
            <a:ext cx="4235116" cy="23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31108" y="390599"/>
            <a:ext cx="5538592" cy="1179239"/>
          </a:xfrm>
          <a:prstGeom prst="wedgeRoundRectCallout">
            <a:avLst>
              <a:gd name="adj1" fmla="val 47851"/>
              <a:gd name="adj2" fmla="val 911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NIMA  UCHUN  FAZOGARLAR  YERNI</a:t>
            </a:r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</a:t>
            </a: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</a:t>
            </a:r>
            <a:r>
              <a:rPr lang="ru-RU" sz="2800" b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‘</a:t>
            </a: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 SAYYORA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</a:t>
            </a: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DEB  ATASHADI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53" y="274766"/>
            <a:ext cx="2458666" cy="2797203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583982" y="3321663"/>
            <a:ext cx="6356080" cy="24381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CHUNKI  YERNING  KATTAROQ QISMINI  SUV  QOPLAGAN.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SUV  YER  SHARINING  TO‘RTDAN  BIR QISMINI  EGALLAYDI.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841488">
            <a:off x="7021390" y="3953907"/>
            <a:ext cx="399723" cy="11736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20740738"/>
              </p:ext>
            </p:extLst>
          </p:nvPr>
        </p:nvGraphicFramePr>
        <p:xfrm>
          <a:off x="7502441" y="3333192"/>
          <a:ext cx="4278607" cy="338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890016" y="499532"/>
            <a:ext cx="6193536" cy="470645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QURUQLIK SUVLARI  –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  DARYO,  KO‘L,  BOTQOQ,  MUZLIKLAR VA  YER  OSTI  SUVLARI.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QURUQLIK  SUVINING  KATTA  QISMI CHUCHUK,  AMMO  KO‘L  VA  YER  OSTI SUVLARI  ORASIDA  SHO‘R  SUVLAR  HAM BOR. 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82" name="Picture 10" descr="ÐÐµÐ´Ð½Ð¸Ðº, ÐÐ½Ð°ÑÐ¾Ðº ÐÐ°ÑÑÑ, Ð Ð¾Ð»ÐµÐ²ÑÐµ ÐÐ³ÑÑ"/>
          <p:cNvPicPr>
            <a:picLocks noChangeAspect="1" noChangeArrowheads="1"/>
          </p:cNvPicPr>
          <p:nvPr/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61" y="3577972"/>
            <a:ext cx="1322340" cy="11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34640" y="4364736"/>
            <a:ext cx="2304288" cy="396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07996" y="4364736"/>
            <a:ext cx="1220676" cy="3968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>
            <a:stCxn id="12" idx="7"/>
          </p:cNvCxnSpPr>
          <p:nvPr/>
        </p:nvCxnSpPr>
        <p:spPr>
          <a:xfrm rot="5400000" flipH="1" flipV="1">
            <a:off x="1805095" y="4057023"/>
            <a:ext cx="710638" cy="21013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2122437" y="3894772"/>
            <a:ext cx="78334" cy="131264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036064" y="3894772"/>
            <a:ext cx="24384" cy="6406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Блок-схема: альтернативный процесс 24"/>
          <p:cNvSpPr/>
          <p:nvPr/>
        </p:nvSpPr>
        <p:spPr>
          <a:xfrm>
            <a:off x="1990345" y="4026036"/>
            <a:ext cx="98603" cy="112576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2 18"/>
          <p:cNvSpPr/>
          <p:nvPr/>
        </p:nvSpPr>
        <p:spPr>
          <a:xfrm>
            <a:off x="1158240" y="4364736"/>
            <a:ext cx="414528" cy="18288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2 26"/>
          <p:cNvSpPr/>
          <p:nvPr/>
        </p:nvSpPr>
        <p:spPr>
          <a:xfrm>
            <a:off x="1419126" y="4267028"/>
            <a:ext cx="414528" cy="18288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2 27"/>
          <p:cNvSpPr/>
          <p:nvPr/>
        </p:nvSpPr>
        <p:spPr>
          <a:xfrm>
            <a:off x="1696321" y="4269876"/>
            <a:ext cx="414528" cy="18288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2 28"/>
          <p:cNvSpPr/>
          <p:nvPr/>
        </p:nvSpPr>
        <p:spPr>
          <a:xfrm>
            <a:off x="1913301" y="4295004"/>
            <a:ext cx="354411" cy="182308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122610" y="493777"/>
            <a:ext cx="3987158" cy="47122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QADIMGI  QISHLOQLAR  HAM   SUV  OMBORLARI  VA  DARYOLAR  YAQINIDA, VOHALARDA 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PAYDO  BO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‘LGAN.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Объект 2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13" y="1114590"/>
            <a:ext cx="2364151" cy="1992979"/>
          </a:xfrm>
        </p:spPr>
      </p:pic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9694" y="17207"/>
            <a:ext cx="5932506" cy="559840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95%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—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DARYO VA OKEANLARDAGI SHO‘R SUV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4%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—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ARKTIKA VA ANTARKTIDA MUZLIKLARI, YER OSTI SUVLARI, ATMOSFERA VA TUPROQDA JOYLASHGAN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1%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—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DARYO VA KO‘LLARDAGI CHUCHUK SUV.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08045336"/>
              </p:ext>
            </p:extLst>
          </p:nvPr>
        </p:nvGraphicFramePr>
        <p:xfrm>
          <a:off x="6559296" y="268224"/>
          <a:ext cx="5084064" cy="658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4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9694" y="17207"/>
            <a:ext cx="5932506" cy="216820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AMUDARYO  VA  SIRDARYO MARKAZIY  OSIYONING   ULKAN DARYOLARI.  ULAR HAYOTBAXSH  SUVNI  OLIB  KELMOQDA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2" y="3211098"/>
            <a:ext cx="5474208" cy="3646902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717792" y="2609088"/>
            <a:ext cx="5474208" cy="6020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Fazogar</a:t>
            </a:r>
            <a:r>
              <a:rPr lang="en-US" dirty="0" smtClean="0"/>
              <a:t> Oleg </a:t>
            </a:r>
            <a:r>
              <a:rPr lang="en-US" dirty="0" err="1" smtClean="0"/>
              <a:t>Artemev</a:t>
            </a:r>
            <a:r>
              <a:rPr lang="en-US" dirty="0" smtClean="0"/>
              <a:t> </a:t>
            </a:r>
            <a:r>
              <a:rPr lang="en-US" dirty="0" err="1" smtClean="0"/>
              <a:t>olgan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60" y="1896808"/>
            <a:ext cx="2310451" cy="2628580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39693" y="4608576"/>
            <a:ext cx="6176737" cy="224942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AMUDARYO  DARYOSI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MARKAZIY OSIYONING   ENG  SERSUV  DARYOSI.</a:t>
            </a:r>
            <a:endParaRPr lang="en-US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SIRDARYO DARYOSI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  </a:t>
            </a: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MINTAQANING  ENG   UZUN DARYOSI. 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9694" y="90100"/>
            <a:ext cx="7920332" cy="437257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SUV  OMBORLARINING  QUYIDAGI  TURLARI  BOR:</a:t>
            </a:r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·	IRRIGATSION – SUG‘ORILADIGAN  HUDUDLARGA  SUV YETKAZIB BERISHGA MO‘LJALLANGAN;</a:t>
            </a:r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·	ENERGETIK – GIDROENERGIYANI ISHLAB CHIQARISHGA MO‘LJALLANGAN;</a:t>
            </a:r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·	KOMPLEKS – IQTISODIYOTNING BIR NECHA SOHASINI SUVGA BO‘LGAN EHTIYOJINI QANOATLANTIRISHGA MO‘LJALLANGAN SUV OMBORI.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39694" y="4626196"/>
            <a:ext cx="7920332" cy="2061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SUV  OMBORI 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SUVNI  JAMLASH  VA  SAQLASH UCHUN  MO‘LJALLANGAN  SUN’IY  SUV  HAVZASI BO‘LIB,  U  DARYONI  TO‘G‘ON  BILAN  TO‘SISH UCHUN  O‘RNATILGAN.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04" y="1615548"/>
            <a:ext cx="4203596" cy="30106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12" y="4153576"/>
            <a:ext cx="1694688" cy="19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84" y="1028489"/>
            <a:ext cx="8549948" cy="58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3193</TotalTime>
  <Words>221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Myriad Pro</vt:lpstr>
      <vt:lpstr>Myriad Pro Cond</vt:lpstr>
      <vt:lpstr>Times New Roman</vt:lpstr>
      <vt:lpstr>TT7712o00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51</cp:revision>
  <dcterms:created xsi:type="dcterms:W3CDTF">2019-08-27T20:30:34Z</dcterms:created>
  <dcterms:modified xsi:type="dcterms:W3CDTF">2019-11-01T07:09:20Z</dcterms:modified>
</cp:coreProperties>
</file>