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ED0482-ED6D-4F31-807B-71872CE7AEA6}">
          <p14:sldIdLst>
            <p14:sldId id="256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90A095AF-2E5D-47A2-BCF5-49CD5BD103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https://image.freepik.com/free-vector/_1308-1432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https://st2.depositphotos.com/1141522/10877/v/950/depositphotos_108772354-stock-illustration-water-geyser-logo-vector-illustration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 smtClean="0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en-US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 smtClean="0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en-US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8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952267" y="1972752"/>
            <a:ext cx="6691918" cy="3351378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atin typeface="Myriad Pro Cond" panose="020B0506030403020204"/>
              </a:rPr>
              <a:t>YER </a:t>
            </a:r>
            <a:r>
              <a:rPr lang="en-US" sz="6000" b="1" dirty="0" smtClean="0">
                <a:latin typeface="Myriad Pro Cond" panose="020B0506030403020204"/>
              </a:rPr>
              <a:t> OSTI  </a:t>
            </a:r>
            <a:r>
              <a:rPr lang="en-US" sz="6000" b="1" dirty="0" smtClean="0">
                <a:latin typeface="Myriad Pro Cond" panose="020B0506030403020204"/>
              </a:rPr>
              <a:t>SUVLARI</a:t>
            </a:r>
            <a:r>
              <a:rPr lang="ru-RU" sz="6000" b="1" dirty="0" smtClean="0"/>
              <a:t>, </a:t>
            </a:r>
            <a:r>
              <a:rPr lang="en-US" sz="6000" b="1" smtClean="0">
                <a:latin typeface="Myriad Pro Cond" panose="020B0506030403020204"/>
              </a:rPr>
              <a:t>QAYTAR  </a:t>
            </a:r>
            <a:r>
              <a:rPr lang="en-US" sz="6000" b="1" dirty="0" smtClean="0">
                <a:latin typeface="Myriad Pro Cond" panose="020B0506030403020204"/>
              </a:rPr>
              <a:t>SUVLAR </a:t>
            </a:r>
            <a:br>
              <a:rPr lang="en-US" sz="6000" b="1" dirty="0" smtClean="0">
                <a:latin typeface="Myriad Pro Cond" panose="020B0506030403020204"/>
              </a:rPr>
            </a:br>
            <a:r>
              <a:rPr lang="en-US" sz="6000" b="1" dirty="0" smtClean="0">
                <a:latin typeface="Myriad Pro Cond" panose="020B0506030403020204"/>
              </a:rPr>
              <a:t>VA   </a:t>
            </a:r>
            <a:r>
              <a:rPr lang="en-US" sz="6000" b="1" dirty="0" smtClean="0">
                <a:latin typeface="Myriad Pro Cond" panose="020B0506030403020204"/>
              </a:rPr>
              <a:t>ATMOSFERA </a:t>
            </a:r>
            <a:r>
              <a:rPr lang="en-US" sz="6000" b="1" dirty="0" smtClean="0">
                <a:latin typeface="Myriad Pro Cond" panose="020B0506030403020204"/>
              </a:rPr>
              <a:t> SUVI</a:t>
            </a:r>
            <a:endParaRPr lang="en-US" sz="6000" b="1" dirty="0" smtClean="0">
              <a:latin typeface="Myriad Pro Cond" panose="020B0506030403020204"/>
            </a:endParaRPr>
          </a:p>
          <a:p>
            <a:pPr algn="ctr"/>
            <a:r>
              <a:rPr lang="en-US" sz="3000" b="1" dirty="0" err="1" smtClean="0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3000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3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3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bag</a:t>
            </a:r>
            <a:r>
              <a:rPr lang="ru-RU" sz="3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3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3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3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30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7" y="3429000"/>
            <a:ext cx="2230780" cy="18951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063" y="1681648"/>
            <a:ext cx="2129481" cy="25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897" y="8380291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C0BB818-E5C3-4572-B3E7-25C29802CD93}"/>
              </a:ext>
            </a:extLst>
          </p:cNvPr>
          <p:cNvSpPr/>
          <p:nvPr/>
        </p:nvSpPr>
        <p:spPr>
          <a:xfrm>
            <a:off x="305215" y="0"/>
            <a:ext cx="7758847" cy="293116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YERNING   TAGIDA  HAM SUV BOR,  U  YERDA TO‘LIQ  DARYOLAR  SHILDIRAB  OQADI  VA  YER OSTI  KO‘LLARI  BOR.  </a:t>
            </a: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Calibri" panose="020F0502020204030204" pitchFamily="34" charset="0"/>
              </a:rPr>
              <a:t>YER  OSTIDAGI  SUVLAR  CHUCHUK, 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SHO‘R, </a:t>
            </a:r>
            <a:r>
              <a:rPr lang="en-US" sz="2800" b="1" smtClean="0">
                <a:solidFill>
                  <a:srgbClr val="002060"/>
                </a:solidFill>
                <a:latin typeface="Calibri" panose="020F0502020204030204" pitchFamily="34" charset="0"/>
              </a:rPr>
              <a:t>SOVUQ  VA  HATTO  ISSIQ  BO‘LADI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7C64F-7AD0-409A-A58C-15BCCF30F8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2" y="2612836"/>
            <a:ext cx="4281096" cy="4281096"/>
          </a:xfrm>
          <a:prstGeom prst="rect">
            <a:avLst/>
          </a:prstGeom>
        </p:spPr>
      </p:pic>
      <p:pic>
        <p:nvPicPr>
          <p:cNvPr id="6" name="Picture 2" descr="https://image.freepik.com/free-vector/_1308-14327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86" y="97429"/>
            <a:ext cx="3744310" cy="27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19" y="5016087"/>
            <a:ext cx="1959478" cy="1959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636" y="3723483"/>
            <a:ext cx="862257" cy="11887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10" y="4703603"/>
            <a:ext cx="1586744" cy="1989777"/>
          </a:xfrm>
          <a:prstGeom prst="rect">
            <a:avLst/>
          </a:prstGeom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5273566" y="3318641"/>
            <a:ext cx="2900855" cy="11348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QUDUQLARDAN   YER OSTI SUVLARI  OLINADI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686713" y="4317835"/>
            <a:ext cx="165538" cy="39961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8492750" y="3318641"/>
            <a:ext cx="2133210" cy="208893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FOYDALI MODDALARGA BOY MINERAL SUVLARNI ISTE’MOL QILING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10513270" y="4057645"/>
            <a:ext cx="232170" cy="62986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YER  OSTI  SUVLARI  BA’ZIDA 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BULOQLAR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BO‘LIB  YERNING  USTIGA  CHIQADI.</a:t>
            </a:r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ULAR 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YOMG‘IR  SUVLARI 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BILAN TO‘YINADI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HAMDA  QURUQLIK  BO‘YLAB  OQIB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KELAYOTGAN  DARYO  VA  KO‘LLARNI TO‘LDIRADI. </a:t>
            </a:r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BA’ZIDA  YER  TAGIDAN  ISSIQ  MANBALAR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CHIQADI,  ULAR 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GEYZERLAR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DEB  ATALADI. </a:t>
            </a:r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ULARDAGI  SUV  XUDDI QOZONDAGIDEK </a:t>
            </a:r>
          </a:p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QAYNAYDI,  UNDA  HATTOKI  TUXUM </a:t>
            </a:r>
          </a:p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PISHIRSA  HAM  BO‘LADI.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33" y="2188050"/>
            <a:ext cx="2634018" cy="2634018"/>
          </a:xfrm>
          <a:prstGeom prst="rect">
            <a:avLst/>
          </a:prstGeom>
        </p:spPr>
      </p:pic>
      <p:pic>
        <p:nvPicPr>
          <p:cNvPr id="2052" name="Picture 4" descr="https://st2.depositphotos.com/1141522/10877/v/950/depositphotos_108772354-stock-illustration-water-geyser-logo-vector-illustration.jpg"/>
          <p:cNvPicPr>
            <a:picLocks noChangeAspect="1" noChangeArrowheads="1"/>
          </p:cNvPicPr>
          <p:nvPr/>
        </p:nvPicPr>
        <p:blipFill>
          <a:blip r:embed="rId3" r:link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65" y="3444679"/>
            <a:ext cx="1691640" cy="169164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30" y="774658"/>
            <a:ext cx="931841" cy="110501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495965" y="2287836"/>
            <a:ext cx="1691640" cy="2899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8184717" y="1953274"/>
            <a:ext cx="365760" cy="4939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913583-CA3A-4AB9-8AED-2DBAA20E7E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1" y="5093121"/>
            <a:ext cx="1098564" cy="10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O‘ZBEKISTON  HUDUDIDA  YER  OSTI  SUVLARINING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97TA  KONI  BOR.  ULAR  RESPUBLIKA  HUDUDI  BO‘YLAB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BIR  MAROMDA  JOYLASHMAGAN.</a:t>
            </a:r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6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AHOLINING 30% OSHIG‘I  YETARLI SUV </a:t>
            </a: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TA’MINOTIGA  EGA  EMAS  HISOBLANADI.</a:t>
            </a:r>
          </a:p>
          <a:p>
            <a: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CHUCHUK  YER  OSTI  SUVLARI  ZAXIRALARI </a:t>
            </a:r>
            <a:b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ASOSAN  TOSHKENT,  SAMARQAND, </a:t>
            </a:r>
            <a:b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SURXONDARYO,  NAMANGAN  VA  ANDIJON      VILOYATLARIDA  JAMLANGAN.</a:t>
            </a:r>
          </a:p>
          <a:p>
            <a:endParaRPr lang="ru-RU" sz="3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753" y="4957584"/>
            <a:ext cx="1492374" cy="16390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2032666"/>
            <a:ext cx="4136136" cy="26480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49" y="386804"/>
            <a:ext cx="1215305" cy="14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QAYTAR   SUVLAR</a:t>
            </a:r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MAISHIY  VA  ICHIMLIK   EHTIYOJLARIGA  ASOSAN  DARYO  VA  KANALLARDAN  TOZA SUV OLINADI.  KEYIN  BU  SUV  MA’LUM TOZALASHDAN  O‘TIB  TABIATGA  QAYTARILADI.  BUNDAY  SUVLAR QAYTAR  SUVLAR  DEYILADI.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515564" y="713233"/>
            <a:ext cx="2440744" cy="23701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Calibri" panose="020F0502020204030204" pitchFamily="34" charset="0"/>
              </a:rPr>
              <a:t>CHUCHUK SUV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266614" y="1781628"/>
            <a:ext cx="1195336" cy="35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15564" y="3209229"/>
            <a:ext cx="588754" cy="41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146304" y="898156"/>
            <a:ext cx="2047170" cy="14707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Calibri" panose="020F0502020204030204" pitchFamily="34" charset="0"/>
              </a:rPr>
              <a:t>EKINLARNI SUG</a:t>
            </a:r>
            <a:r>
              <a:rPr lang="ru-RU" sz="2800" b="1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‘</a:t>
            </a:r>
            <a:r>
              <a:rPr lang="en-US" sz="2600" b="1" dirty="0" smtClean="0">
                <a:latin typeface="Calibri" panose="020F0502020204030204" pitchFamily="34" charset="0"/>
              </a:rPr>
              <a:t>ORISH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21270" y="3753560"/>
            <a:ext cx="3431408" cy="10685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Calibri" panose="020F0502020204030204" pitchFamily="34" charset="0"/>
              </a:rPr>
              <a:t>SANOAT EHTIYOJLARI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827668" y="898156"/>
            <a:ext cx="2160024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Calibri" panose="020F0502020204030204" pitchFamily="34" charset="0"/>
              </a:rPr>
              <a:t>ICHIMLIK EHTIYOJLARI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06384" y="1664693"/>
            <a:ext cx="748144" cy="44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12383" y="3176070"/>
            <a:ext cx="616867" cy="46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альтернативный процесс 22"/>
          <p:cNvSpPr/>
          <p:nvPr/>
        </p:nvSpPr>
        <p:spPr>
          <a:xfrm>
            <a:off x="6296756" y="3687661"/>
            <a:ext cx="2572924" cy="11344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Calibri" panose="020F0502020204030204" pitchFamily="34" charset="0"/>
              </a:rPr>
              <a:t>MAISHIY EHTIYOJLAR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16" y="2833470"/>
            <a:ext cx="772742" cy="7727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28" y="675597"/>
            <a:ext cx="1332450" cy="13324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2" y="2812382"/>
            <a:ext cx="831082" cy="81528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94" y="907634"/>
            <a:ext cx="594078" cy="90492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59" y="1660449"/>
            <a:ext cx="1928434" cy="22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  <p:bldP spid="15" grpId="0" animBg="1"/>
      <p:bldP spid="16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11" y="4077660"/>
            <a:ext cx="2837689" cy="19098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ATVOSFERADA   SUV</a:t>
            </a:r>
            <a:endParaRPr lang="ru-RU" sz="4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SUVLI  BUG‘  DOIM  HAVODA  BO‘LADI: </a:t>
            </a:r>
            <a:b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SUV  DOIMO  SUV  HAVZALARI,  DARYO,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TUPROQ  SATHIDAN BUG‘LANADI.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KEYIN  ESA  BULUTLAR  KO‘RINISHIDA  </a:t>
            </a:r>
            <a:b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YIG‘ILADI. KEYIN  YOMG‘IR  BOSHLANADI.</a:t>
            </a:r>
            <a:endParaRPr lang="ru-RU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45" y="2090881"/>
            <a:ext cx="4540286" cy="235005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571088" y="1273354"/>
            <a:ext cx="4588374" cy="96877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BIZ  UNI   MUNTAZAM  BULUT   KO‘RINISHIDA  KUZATAMIZ.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96" y="2254057"/>
            <a:ext cx="1198330" cy="14210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68" y="5604183"/>
            <a:ext cx="1668981" cy="12351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77" y="207308"/>
            <a:ext cx="1960316" cy="1960316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9098625" y="4819179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9300626" y="4824828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0227169" y="4105815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0020596" y="4097459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0433742" y="4105815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8660055" y="4819179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885897" y="4819179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228</Words>
  <Application>Microsoft Office PowerPoint</Application>
  <PresentationFormat>Широкоэкранный</PresentationFormat>
  <Paragraphs>83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</vt:lpstr>
      <vt:lpstr>Calibri Light</vt:lpstr>
      <vt:lpstr>Myriad Pro</vt:lpstr>
      <vt:lpstr>Myriad Pro Cond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Пользователь Windows</cp:lastModifiedBy>
  <cp:revision>60</cp:revision>
  <dcterms:created xsi:type="dcterms:W3CDTF">2019-08-27T20:30:34Z</dcterms:created>
  <dcterms:modified xsi:type="dcterms:W3CDTF">2019-11-01T06:15:45Z</dcterms:modified>
</cp:coreProperties>
</file>