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CBE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Ushbu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uz-Cyrl-UZ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Markaziy Osiyo mintaqaviy ekologiya markazining UzWaterAware loyihasi doirasida Yevropa Ittifoqining moliyaviy ko‘magi ostida tayyorlan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Taqdimotda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Yevropa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Ittifoqining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nuqtai</a:t>
            </a:r>
            <a:r>
              <a:rPr lang="uz-Cyrl-UZ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nazari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aks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ettirilmagan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b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unda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ifodalangan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materiallar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mazmuni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uchun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Ekomaktab</a:t>
            </a:r>
            <a:r>
              <a:rPr lang="ru-RU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»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NNT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mas’uldir</a:t>
            </a:r>
            <a:endParaRPr lang="ru-RU" sz="1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465689" y="1294671"/>
            <a:ext cx="5915378" cy="4271242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100" b="1" dirty="0">
                <a:latin typeface="Minion Pro Cond" panose="02040706060201020203" pitchFamily="18" charset="0"/>
              </a:rPr>
              <a:t> </a:t>
            </a:r>
            <a:br>
              <a:rPr lang="en-US" sz="7100" b="1" dirty="0">
                <a:latin typeface="Minion Pro Cond" panose="02040706060201020203" pitchFamily="18" charset="0"/>
              </a:rPr>
            </a:br>
            <a:r>
              <a:rPr lang="en-US" sz="7100" b="1" dirty="0">
                <a:latin typeface="Minion Pro Cond" panose="02040706060201020203" pitchFamily="18" charset="0"/>
              </a:rPr>
              <a:t>SUVNING TABIATDA AYLANISHI</a:t>
            </a:r>
          </a:p>
          <a:p>
            <a:pPr algn="ctr"/>
            <a:r>
              <a:rPr lang="en-US" sz="2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</a:t>
            </a:r>
            <a:r>
              <a:rPr lang="en-US" sz="2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2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mavzusiga</a:t>
            </a:r>
            <a:r>
              <a:rPr lang="en-US" sz="2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bag</a:t>
            </a:r>
            <a:r>
              <a:rPr lang="ru-RU" sz="2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‘</a:t>
            </a:r>
            <a:r>
              <a:rPr lang="en-US" sz="2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ishlangan</a:t>
            </a:r>
            <a:r>
              <a:rPr lang="en-US" sz="2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2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darslar</a:t>
            </a:r>
            <a:endParaRPr lang="ru-RU" sz="28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ая прямоугольная выноска 12"/>
          <p:cNvSpPr/>
          <p:nvPr/>
        </p:nvSpPr>
        <p:spPr>
          <a:xfrm>
            <a:off x="10713156" y="3776726"/>
            <a:ext cx="1478844" cy="1143563"/>
          </a:xfrm>
          <a:prstGeom prst="wedgeRoundRectCallout">
            <a:avLst>
              <a:gd name="adj1" fmla="val -36783"/>
              <a:gd name="adj2" fmla="val 773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UZOQ!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-25989" y="465135"/>
            <a:ext cx="2663641" cy="122451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07828" y="0"/>
            <a:ext cx="5439103" cy="707083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‘</a:t>
            </a:r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СЕКРЕТ</a:t>
            </a:r>
            <a:r>
              <a:rPr lang="ru-RU" sz="6200" b="1" dirty="0">
                <a:latin typeface="Myriad Pro Cond" panose="020B0506030403020204" pitchFamily="34" charset="0"/>
              </a:rPr>
              <a:t>Ы ВОДЫ</a:t>
            </a:r>
            <a:endParaRPr lang="uz-Cyrl-UZ" sz="6200" b="1" dirty="0">
              <a:latin typeface="Myriad Pro Cond" panose="020B0506030403020204" pitchFamily="34" charset="0"/>
            </a:endParaRP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     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29" y="1341897"/>
            <a:ext cx="1753969" cy="1682305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12723" y="273454"/>
            <a:ext cx="2404975" cy="1047262"/>
          </a:xfrm>
          <a:prstGeom prst="wedgeRoundRectCallout">
            <a:avLst>
              <a:gd name="adj1" fmla="val -10976"/>
              <a:gd name="adj2" fmla="val 851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</a:rPr>
              <a:t>SUV AYLANMOQDA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91" y="5018510"/>
            <a:ext cx="1573855" cy="1713594"/>
          </a:xfrm>
          <a:prstGeom prst="rect">
            <a:avLst/>
          </a:prstGeom>
        </p:spPr>
      </p:pic>
      <p:sp>
        <p:nvSpPr>
          <p:cNvPr id="7" name="Выгнутая влево стрелка 6"/>
          <p:cNvSpPr/>
          <p:nvPr/>
        </p:nvSpPr>
        <p:spPr>
          <a:xfrm>
            <a:off x="1669472" y="3108838"/>
            <a:ext cx="1168456" cy="3266468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1400000">
            <a:off x="9681192" y="1285461"/>
            <a:ext cx="1312985" cy="3646754"/>
          </a:xfrm>
          <a:prstGeom prst="curvedLef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8120269" y="166181"/>
            <a:ext cx="2806089" cy="1103244"/>
          </a:xfrm>
          <a:prstGeom prst="cloud">
            <a:avLst/>
          </a:prstGeom>
          <a:solidFill>
            <a:srgbClr val="5A8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74CAD3-891C-4761-8DDC-E1E7CDB13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21" y="57297"/>
            <a:ext cx="5353118" cy="69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BUG‘LANISH.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  SATHIDAGI  SUV  ISIGANIDA 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BUG‘GA  AYLANADI  VA  HAVOGA  KO‘TARILADI. 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ILIQ  SUV  TEZROQ  BUG‘LANADI, BUNI  SUVNI  GAZ 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PLITASIDA  QAYNATIB  TEKSHIRSA  BO‘LADI. 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BIZ  BUG‘NI  KO‘RMASAK  HAM, BUG‘LANISH   BARIBIR  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SODIR  BO‘LADI.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KONDENSATSIYA.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HAVODAGI  SUV  BUG‘LARI  KO‘TARILIB, 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ATMOSFERANING  YUQORI  QATLAMLARIGA  YETGANIDA, 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SOVUQ  HARORAT  ULARNI  ISSIQLIK  AJRATISH  VA  YANA 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SUYUQLIKKA  AYLANISHIGA “MAJBURLAYDI”. 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SUVNING  BU  MAYDA 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TOMCHILARI HAVODAGI CHANG 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ZARRACHALARIDA  OSILIB  TURADI  VA  BULUTNI  HOSIL 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QILADI.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dirty="0"/>
              <a:t>круговорот воды начинается снова.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869DE-17BB-49BE-94D8-3FF087ED29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59" y="295178"/>
            <a:ext cx="2002971" cy="200297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806070" y="2773017"/>
            <a:ext cx="1938130" cy="258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9048257" y="2237052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9435901" y="2216120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9608532" y="2216120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9801750" y="2187509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9985029" y="2201662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0181073" y="2237052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0351587" y="2242175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лако 8"/>
          <p:cNvSpPr/>
          <p:nvPr/>
        </p:nvSpPr>
        <p:spPr>
          <a:xfrm>
            <a:off x="10485783" y="4206876"/>
            <a:ext cx="1401417" cy="615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9257591" y="2216120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0529720" y="2237900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лако 19"/>
          <p:cNvSpPr/>
          <p:nvPr/>
        </p:nvSpPr>
        <p:spPr>
          <a:xfrm>
            <a:off x="9650878" y="4316207"/>
            <a:ext cx="1401417" cy="615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9967759" y="4971812"/>
            <a:ext cx="639770" cy="164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0281371" y="4971812"/>
            <a:ext cx="639770" cy="164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0732410" y="4775150"/>
            <a:ext cx="639770" cy="164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1033252" y="4772737"/>
            <a:ext cx="639770" cy="164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9504632" y="4940162"/>
            <a:ext cx="639770" cy="164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1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YOG‘INGARCHILIKLAR.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BULUTLARDAGI  SUV  TOMCHILARI 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  TO‘QNASHADI  VA  BIRGA  KONDENSATSIYA  BO‘LADI. 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ULAR YERGA  YOG‘INGARCHILIK  KO‘RINISHIDA  YOMG‘IR,  NAM  QOR, 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QOR  VA  DO‘L  BO‘LIB  TUSHADI.      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 KO‘CHISHI.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YOG‘INGARCHILIK   KO‘RINISHIDA  SUV  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YANA  YER  SATHIGA  TUSHADI. 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SUVNING  QAYSIDIR  QISMI  PASTGA  OQIB,  KO‘L,  DENGIZ  YOKI  DARYOLARGA  TUSHADI. BOSHQASI – YERGA SINGIB,  O‘SIMLIKLAR  ICHADIGAN  YOKI TUPROQDAN  O‘TIB  OKEANGA  QO‘SHILADIGAN  CHUCHUK  SUVGA AYLANADI. </a:t>
            </a:r>
          </a:p>
          <a:p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             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SUVNING  TABIATDA  AYLANISHI </a:t>
            </a:r>
            <a:b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					YANA BOSHLANADI!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869DE-17BB-49BE-94D8-3FF087ED29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524" y="4468004"/>
            <a:ext cx="2002971" cy="20029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31" y="4902658"/>
            <a:ext cx="1779766" cy="18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43" y="788699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114</Words>
  <Application>Microsoft Office PowerPoint</Application>
  <PresentationFormat>Широкоэкранный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</vt:lpstr>
      <vt:lpstr>Calibri Light</vt:lpstr>
      <vt:lpstr>Minion Pro Cond</vt:lpstr>
      <vt:lpstr>Myriad Pro</vt:lpstr>
      <vt:lpstr>Myriad Pro Cond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38</cp:revision>
  <dcterms:created xsi:type="dcterms:W3CDTF">2019-08-27T20:30:34Z</dcterms:created>
  <dcterms:modified xsi:type="dcterms:W3CDTF">2019-10-29T12:04:06Z</dcterms:modified>
</cp:coreProperties>
</file>