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9" r:id="rId3"/>
    <p:sldId id="260" r:id="rId4"/>
    <p:sldId id="262" r:id="rId5"/>
    <p:sldId id="258" r:id="rId6"/>
    <p:sldId id="257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6221"/>
    <a:srgbClr val="F8F6D4"/>
    <a:srgbClr val="000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258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ECB1D-7480-428D-87E3-C9B74B3F3E0C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0919F-EAC8-4522-8385-4AC143F64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49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01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31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60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19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80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28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2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54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35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75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938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84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 fontScale="77500" lnSpcReduction="20000"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#</a:t>
            </a:r>
            <a:r>
              <a:rPr lang="en-US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suvnihurmatlang</a:t>
            </a:r>
            <a:r>
              <a:rPr lang="en-US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</a:t>
            </a:r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#</a:t>
            </a:r>
            <a:r>
              <a:rPr lang="ru-RU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уважайтеводу</a:t>
            </a:r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</a:t>
            </a:r>
            <a:r>
              <a:rPr lang="en-US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</a:t>
            </a:r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#</a:t>
            </a:r>
            <a:r>
              <a:rPr lang="en-US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respectwater</a:t>
            </a:r>
            <a:endParaRPr lang="en-US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uz-Cyrl-UZ" sz="13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Ushbu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taqdimot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uz-Cyrl-UZ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Markaziy Osiyo mintaqaviy ekologiya markazining UzWaterAware loyihasi doirasida Yevropa Ittifoqining moliyaviy ko‘magi ostida tayyorlan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.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Taqdimotda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Yevropa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Ittifoqining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nuqtai</a:t>
            </a:r>
            <a:r>
              <a:rPr lang="uz-Cyrl-UZ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nazari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aks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ettirilmagan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, </a:t>
            </a:r>
            <a:b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</a:b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unda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ifodalangan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materiallar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mazmuni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uchun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«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Ekomaktab</a:t>
            </a:r>
            <a:r>
              <a:rPr lang="ru-RU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»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NNT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mas’uldir</a:t>
            </a:r>
            <a:endParaRPr lang="ru-RU" sz="1800" b="1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F9AAA0-22FF-4453-BD4A-483CBA58128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5" y="18845"/>
            <a:ext cx="1851295" cy="12337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EA6DE6-A8CB-45F3-A2CE-36E557B10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086" y="33578"/>
            <a:ext cx="1284886" cy="1188676"/>
          </a:xfrm>
          <a:prstGeom prst="rect">
            <a:avLst/>
          </a:prstGeom>
        </p:spPr>
      </p:pic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3626978" y="1643270"/>
            <a:ext cx="5397753" cy="3680860"/>
          </a:xfrm>
          <a:prstGeom prst="rect">
            <a:avLst/>
          </a:prstGeom>
          <a:effectLst>
            <a:outerShdw blurRad="50800" dist="50800" dir="5400000" algn="ctr" rotWithShape="0">
              <a:schemeClr val="accent4">
                <a:lumMod val="50000"/>
              </a:schemeClr>
            </a:outerShdw>
          </a:effectLst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200" b="1" dirty="0">
                <a:latin typeface="Myriad Pro Cond" panose="020B0506030403020204" pitchFamily="34" charset="0"/>
              </a:rPr>
              <a:t>O</a:t>
            </a:r>
            <a:r>
              <a:rPr lang="ru-RU" sz="6600" b="1" dirty="0">
                <a:latin typeface="Myriad Pro Cond" panose="020B0506030403020204" pitchFamily="34" charset="0"/>
              </a:rPr>
              <a:t>‘</a:t>
            </a:r>
            <a:r>
              <a:rPr lang="en-US" sz="6200" b="1" dirty="0">
                <a:latin typeface="Myriad Pro Cond" panose="020B0506030403020204" pitchFamily="34" charset="0"/>
              </a:rPr>
              <a:t>SIMLIK   VA HAYVONLAR HAYOTIDA   SUVNING </a:t>
            </a:r>
            <a:r>
              <a:rPr lang="en-US" sz="6200" b="1" dirty="0">
                <a:solidFill>
                  <a:srgbClr val="00B050"/>
                </a:solidFill>
                <a:latin typeface="Myriad Pro Cond" panose="020B0506030403020204" pitchFamily="34" charset="0"/>
              </a:rPr>
              <a:t>AHAMIYATI</a:t>
            </a:r>
            <a:endParaRPr lang="uz-Cyrl-UZ" sz="6200" b="1" dirty="0">
              <a:solidFill>
                <a:srgbClr val="00B050"/>
              </a:solidFill>
              <a:latin typeface="Myriad Pro Cond" panose="020B0506030403020204" pitchFamily="34" charset="0"/>
            </a:endParaRPr>
          </a:p>
          <a:p>
            <a:pPr algn="ctr">
              <a:lnSpc>
                <a:spcPct val="128000"/>
              </a:lnSpc>
            </a:pPr>
            <a:r>
              <a:rPr lang="en-US" sz="3300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Suv</a:t>
            </a:r>
            <a:r>
              <a:rPr lang="en-US" sz="33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</a:t>
            </a:r>
            <a:r>
              <a:rPr lang="en-US" sz="3300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mavzusiga</a:t>
            </a:r>
            <a:r>
              <a:rPr lang="en-US" sz="33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bag</a:t>
            </a:r>
            <a:r>
              <a:rPr lang="ru-RU" sz="33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‘</a:t>
            </a:r>
            <a:r>
              <a:rPr lang="en-US" sz="3300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ishlangan</a:t>
            </a:r>
            <a:r>
              <a:rPr lang="en-US" sz="33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</a:t>
            </a:r>
            <a:r>
              <a:rPr lang="en-US" sz="3300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darslar</a:t>
            </a:r>
            <a:endParaRPr lang="ru-RU" sz="33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38DBC6-B5A7-493F-9467-8DDE8830C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095" y="60956"/>
            <a:ext cx="1176883" cy="11339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EA7672-4EA2-45B3-A47F-3FE4FCC49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3226" y="18845"/>
            <a:ext cx="2636319" cy="123371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BD1646A-D667-4444-9B32-18429A54E6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7929" y="18845"/>
            <a:ext cx="1155244" cy="11886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91512E-2F2C-43FB-A76C-6B5B1DD673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6" y="2839636"/>
            <a:ext cx="2924527" cy="24844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4C95BB-6E55-41FC-B32D-2C331AC6BBD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957" y="45371"/>
            <a:ext cx="1176883" cy="11768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1963A4-21A5-42D3-BE93-77E9E699CE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806" y="1272694"/>
            <a:ext cx="2705739" cy="33449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21963A4-21A5-42D3-BE93-77E9E699CE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806" y="1207521"/>
            <a:ext cx="2705739" cy="334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олнце 31"/>
          <p:cNvSpPr/>
          <p:nvPr/>
        </p:nvSpPr>
        <p:spPr>
          <a:xfrm>
            <a:off x="4776651" y="1038210"/>
            <a:ext cx="1785257" cy="1456661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 useBgFill="1"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0" y="2561473"/>
            <a:ext cx="12192000" cy="464083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endParaRPr lang="ru-RU" b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b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b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7EA919-9513-4AEC-9582-ECAEB9AC130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585" y="4073672"/>
            <a:ext cx="2240644" cy="2151294"/>
          </a:xfrm>
          <a:prstGeom prst="rect">
            <a:avLst/>
          </a:prstGeom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4498216" y="251778"/>
            <a:ext cx="2435382" cy="1327755"/>
          </a:xfrm>
          <a:prstGeom prst="flowChartAlternateProcess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0" b="1" dirty="0">
                <a:solidFill>
                  <a:srgbClr val="002060"/>
                </a:solidFill>
              </a:rPr>
              <a:t>SUV</a:t>
            </a:r>
            <a:endParaRPr lang="ru-RU" sz="5200" b="1" dirty="0">
              <a:solidFill>
                <a:srgbClr val="00206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143620" y="2561472"/>
            <a:ext cx="1524175" cy="6103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613890" y="2575420"/>
            <a:ext cx="55390" cy="7622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906447" y="2611405"/>
            <a:ext cx="1772775" cy="6416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Блок-схема: альтернативный процесс 15"/>
          <p:cNvSpPr/>
          <p:nvPr/>
        </p:nvSpPr>
        <p:spPr>
          <a:xfrm>
            <a:off x="348237" y="3775744"/>
            <a:ext cx="4171512" cy="1964769"/>
          </a:xfrm>
          <a:prstGeom prst="flowChartAlternateProcess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O‘SIMLIKLAR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KERAKLI OZUQAVIY MODDALARNI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OLADI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7080068" y="3770028"/>
            <a:ext cx="4152954" cy="1964769"/>
          </a:xfrm>
          <a:prstGeom prst="flowChartAlternateProcess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HAYVONLAR CHANQOG‘INI QONDIRADI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016" y="1825484"/>
            <a:ext cx="2948825" cy="1894473"/>
          </a:xfrm>
          <a:prstGeom prst="rect">
            <a:avLst/>
          </a:prstGeom>
        </p:spPr>
      </p:pic>
      <p:cxnSp>
        <p:nvCxnSpPr>
          <p:cNvPr id="18" name="Прямая со стрелкой 17"/>
          <p:cNvCxnSpPr/>
          <p:nvPr/>
        </p:nvCxnSpPr>
        <p:spPr>
          <a:xfrm flipH="1">
            <a:off x="3441703" y="1605878"/>
            <a:ext cx="1182125" cy="21307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757851" y="1629604"/>
            <a:ext cx="1298779" cy="21070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60" y="915655"/>
            <a:ext cx="2792065" cy="271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7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25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375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375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375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375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" grpId="0" animBg="1"/>
      <p:bldP spid="16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 useBgFill="1"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0" y="1233717"/>
            <a:ext cx="12192000" cy="596859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7007391" y="1392084"/>
            <a:ext cx="3384992" cy="2182158"/>
          </a:xfrm>
          <a:prstGeom prst="flowChartAlternateProcess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GIDROFIT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O‘SIMLIKLAR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SUVDA  </a:t>
            </a:r>
            <a:r>
              <a:rPr lang="uz-Cyrl-UZ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O‘S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ADI.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143620" y="2561472"/>
            <a:ext cx="1524175" cy="6103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613890" y="2575420"/>
            <a:ext cx="55390" cy="7622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Блок-схема: альтернативный процесс 15"/>
          <p:cNvSpPr/>
          <p:nvPr/>
        </p:nvSpPr>
        <p:spPr>
          <a:xfrm>
            <a:off x="1" y="1233717"/>
            <a:ext cx="5613890" cy="2739316"/>
          </a:xfrm>
          <a:prstGeom prst="flowChartAlternateProcess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KSEROFITLAR –  BU QURUQLIKKA  CHIDAMLI O‘SIMLIKLAR. ULAR  KO‘P  SUV TALAB  QILMAYDI. 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dirty="0"/>
              <a:t> </a:t>
            </a:r>
          </a:p>
          <a:p>
            <a:pPr algn="ctr"/>
            <a:endParaRPr lang="ru-RU" sz="32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146" y="3809271"/>
            <a:ext cx="1554480" cy="1036320"/>
          </a:xfrm>
          <a:prstGeom prst="rect">
            <a:avLst/>
          </a:prstGeom>
        </p:spPr>
      </p:pic>
      <p:sp>
        <p:nvSpPr>
          <p:cNvPr id="20" name="AutoShape 2" descr="Картинки по запросу лотос на прозрачном фоне png"/>
          <p:cNvSpPr>
            <a:spLocks noChangeAspect="1" noChangeArrowheads="1"/>
          </p:cNvSpPr>
          <p:nvPr/>
        </p:nvSpPr>
        <p:spPr bwMode="auto">
          <a:xfrm>
            <a:off x="155575" y="-1347788"/>
            <a:ext cx="57150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377" y="2954035"/>
            <a:ext cx="1381176" cy="10439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260" y="279003"/>
            <a:ext cx="2660339" cy="257498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4090587"/>
            <a:ext cx="3416808" cy="2281040"/>
          </a:xfrm>
          <a:prstGeom prst="rect">
            <a:avLst/>
          </a:prstGeom>
        </p:spPr>
      </p:pic>
      <p:sp>
        <p:nvSpPr>
          <p:cNvPr id="26" name="Блок-схема: альтернативный процесс 25"/>
          <p:cNvSpPr/>
          <p:nvPr/>
        </p:nvSpPr>
        <p:spPr>
          <a:xfrm>
            <a:off x="667512" y="6278880"/>
            <a:ext cx="3434225" cy="45322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err="1">
                <a:solidFill>
                  <a:srgbClr val="002060"/>
                </a:solidFill>
              </a:rPr>
              <a:t>Saksovul</a:t>
            </a:r>
            <a:r>
              <a:rPr lang="ru-RU" i="1" dirty="0">
                <a:solidFill>
                  <a:srgbClr val="002060"/>
                </a:solidFill>
              </a:rPr>
              <a:t>. </a:t>
            </a:r>
            <a:r>
              <a:rPr lang="en-US" i="1" dirty="0" err="1">
                <a:solidFill>
                  <a:srgbClr val="002060"/>
                </a:solidFill>
              </a:rPr>
              <a:t>Fotosurat</a:t>
            </a:r>
            <a:r>
              <a:rPr lang="ru-RU" i="1" dirty="0">
                <a:solidFill>
                  <a:srgbClr val="002060"/>
                </a:solidFill>
              </a:rPr>
              <a:t>: </a:t>
            </a:r>
            <a:r>
              <a:rPr lang="en-US" i="1" dirty="0">
                <a:solidFill>
                  <a:srgbClr val="002060"/>
                </a:solidFill>
              </a:rPr>
              <a:t>ecoportal.info</a:t>
            </a:r>
            <a:r>
              <a:rPr lang="ru-RU" i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75" y="3495724"/>
            <a:ext cx="2568525" cy="256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1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16" dur="225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wdDnDiag">
          <a:fgClr>
            <a:srgbClr val="F8F6D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09330" y="655983"/>
            <a:ext cx="9929192" cy="5635487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	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NAMLIK  YETISHMASLIGI    SHAROITLARIDA YASHAYDIGAN  O‘SIMLIKLAR  ATROF-MUHITGA TURLICHA  MOSLASHADI. </a:t>
            </a:r>
          </a:p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AKSARIYAT   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KSEROFITLARDA </a:t>
            </a:r>
          </a:p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QALINLASHGAN  BARG  TERISI, </a:t>
            </a:r>
          </a:p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MUM  QOPLAMI, </a:t>
            </a:r>
          </a:p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QALIN,  MAYDA SOCHLAR, </a:t>
            </a:r>
          </a:p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KICHIK BARGCHALAR  BO‘LADI. </a:t>
            </a:r>
          </a:p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  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BUG‘LANISHNI  QISQARTIRADI,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QUYOSH  NURLARINI  AKS </a:t>
            </a:r>
          </a:p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ETTIRISHGA  YORDAM  BERADI.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1963A4-21A5-42D3-BE93-77E9E699CE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268" y="2142696"/>
            <a:ext cx="1625062" cy="2008962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730409" y="47971"/>
            <a:ext cx="2076096" cy="1922465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763" y="4151658"/>
            <a:ext cx="2479610" cy="213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9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37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37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37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37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wdDnDiag">
          <a:fgClr>
            <a:srgbClr val="F8F6D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0" y="0"/>
            <a:ext cx="11034861" cy="6858001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SAHROLARDA  YASHAYDIGAN  QO‘SHOYOQLAR,</a:t>
            </a:r>
          </a:p>
          <a:p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ECHKEMARLAR,  ILONLAR   CHANQOQNI  HIS  QILMAYDI, </a:t>
            </a:r>
          </a:p>
          <a:p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CHUNKI   ULARGA   YEMISH   ORQALI   QABUL  </a:t>
            </a:r>
          </a:p>
          <a:p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QILINADIGAN   NAMLIK   YETARLI.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ENG  KO‘P   SUVNI  KATTA  HAYVONLAR  ICHADI – FILLAR VA BEGEMOTLAR. </a:t>
            </a:r>
            <a:endParaRPr lang="ru-RU" sz="3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000" b="1" dirty="0">
                <a:solidFill>
                  <a:srgbClr val="002060"/>
                </a:solidFill>
                <a:latin typeface="Calibri" panose="020F0502020204030204" pitchFamily="34" charset="0"/>
              </a:rPr>
              <a:t>	</a:t>
            </a:r>
            <a:r>
              <a:rPr lang="ru-RU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! </a:t>
            </a:r>
            <a:r>
              <a:rPr lang="en-US" sz="3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ISSIQ   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KUNDA  FIL  200 LITRDAN  ORTIQ </a:t>
            </a:r>
          </a:p>
          <a:p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    SUVNI  ICHA  OLADI.</a:t>
            </a:r>
            <a:endParaRPr lang="ru-RU" sz="3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1963A4-21A5-42D3-BE93-77E9E699CE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31" y="2053383"/>
            <a:ext cx="1604399" cy="1983418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0115904" y="0"/>
            <a:ext cx="2076096" cy="1922465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 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388" y="4174903"/>
            <a:ext cx="2847321" cy="269462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106" y="6408925"/>
            <a:ext cx="1774454" cy="36093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179" y="6432300"/>
            <a:ext cx="1783372" cy="36275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198" y="6408925"/>
            <a:ext cx="2019801" cy="36949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53" y="6375870"/>
            <a:ext cx="2019801" cy="3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1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37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37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37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37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564AC-1FFB-42D8-BD83-CF656C285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347" y="468847"/>
            <a:ext cx="8100391" cy="755374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SUG‘ORISHNING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FOYDALI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QOIDALARI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5645A0-06D7-45D1-AA37-6C246F81A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262" y="1224221"/>
            <a:ext cx="11519452" cy="55642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 </a:t>
            </a:r>
            <a:endParaRPr lang="ru-RU" dirty="0"/>
          </a:p>
          <a:p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AGAR  TUPROQNI  OZGINA  QAZISAK </a:t>
            </a:r>
          </a:p>
          <a:p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(2-3 SANTIMENT CHUQURLIKKA XOLOS), </a:t>
            </a:r>
          </a:p>
          <a:p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TUPROQ  QANCHA  NAMLANGANLINI  KO‘RAMIZ. </a:t>
            </a:r>
          </a:p>
          <a:p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QURUQ  BO‘LSA, SUV  QO‘YISH  UCHUN  AYNI  MUDDAT.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QURUQ  TUPROQQA  BOSQICHMA-BOSQICH  OZGINADAN  </a:t>
            </a:r>
            <a:b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SUV  QUYAMIZ.  SHUNDAY  QILIB  BIZ ASTA-SEKIN  UNI </a:t>
            </a:r>
            <a:b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SUG‘ORISHGA  TAYYORLAYMIZ. </a:t>
            </a:r>
          </a:p>
          <a:p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O‘SIMLIKLARGA  SOVUQ  BO‘LMAGAN  SUVNI  QUYAMIZ. </a:t>
            </a:r>
          </a:p>
          <a:p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ERTA  TONG  YOKI  KECHKI  PAYT  SUV  QUYAMIZ. 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BARGLAR  EMAS,  ILDIZLARNI  SUG‘ORAMIZ.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597" y="0"/>
            <a:ext cx="1636542" cy="16365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727" y="5106123"/>
            <a:ext cx="1706117" cy="143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1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9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60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002060"/>
                </a:solidFill>
                <a:latin typeface="Calibri "/>
              </a:rPr>
              <a:t> </a:t>
            </a:r>
            <a:endParaRPr lang="en-US" sz="3000" b="1" dirty="0">
              <a:solidFill>
                <a:srgbClr val="002060"/>
              </a:solidFill>
              <a:latin typeface="Calibri "/>
            </a:endParaRPr>
          </a:p>
        </p:txBody>
      </p:sp>
      <p:sp>
        <p:nvSpPr>
          <p:cNvPr id="5" name="AutoShape 2" descr="Картинки по запросу счётчик в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47" y="576899"/>
            <a:ext cx="9280217" cy="632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5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2904</TotalTime>
  <Words>149</Words>
  <Application>Microsoft Office PowerPoint</Application>
  <PresentationFormat>Широкоэкранный</PresentationFormat>
  <Paragraphs>63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</vt:lpstr>
      <vt:lpstr>Calibri Light</vt:lpstr>
      <vt:lpstr>Myriad Pro</vt:lpstr>
      <vt:lpstr>Myriad Pro Cond</vt:lpstr>
      <vt:lpstr>Wingdings</vt:lpstr>
      <vt:lpstr>Метрополия</vt:lpstr>
      <vt:lpstr>Презентация PowerPoint</vt:lpstr>
      <vt:lpstr>Презентация PowerPoint</vt:lpstr>
      <vt:lpstr>Презентация PowerPoint</vt:lpstr>
      <vt:lpstr> </vt:lpstr>
      <vt:lpstr> </vt:lpstr>
      <vt:lpstr>SUG‘ORISHNING   FOYDALI   QOIDALARI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о воде</dc:title>
  <dc:creator>Анастасия</dc:creator>
  <cp:lastModifiedBy>Анастасия</cp:lastModifiedBy>
  <cp:revision>59</cp:revision>
  <dcterms:created xsi:type="dcterms:W3CDTF">2019-08-27T20:30:34Z</dcterms:created>
  <dcterms:modified xsi:type="dcterms:W3CDTF">2019-10-29T01:03:44Z</dcterms:modified>
</cp:coreProperties>
</file>