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67" r:id="rId4"/>
    <p:sldId id="269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4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4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400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450096" y="1533871"/>
            <a:ext cx="7184234" cy="4126700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SUVNING IFLOSLANISH TURLARI. </a:t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SUV  IFLOSLANISHINING  TIRIK ORGANIZMLARGA  TA</a:t>
            </a:r>
            <a:r>
              <a:rPr lang="uz-Cyrl-UZ" sz="4800" b="1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SIRI</a:t>
            </a:r>
          </a:p>
          <a:p>
            <a:pPr algn="ctr"/>
            <a:endParaRPr lang="en-US" sz="30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3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3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</a:t>
            </a:r>
            <a:r>
              <a:rPr lang="en-US" sz="3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3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bag</a:t>
            </a:r>
            <a:r>
              <a:rPr lang="ru-RU" sz="3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3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3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</a:t>
            </a:r>
            <a:r>
              <a:rPr lang="en-US" sz="3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30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7" y="3551582"/>
            <a:ext cx="2086486" cy="17725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30" y="1272694"/>
            <a:ext cx="2225215" cy="27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B0645F54-9B5C-485A-982E-B9E06ADC9DC0}"/>
              </a:ext>
            </a:extLst>
          </p:cNvPr>
          <p:cNvSpPr/>
          <p:nvPr/>
        </p:nvSpPr>
        <p:spPr>
          <a:xfrm>
            <a:off x="6830888" y="101321"/>
            <a:ext cx="5361112" cy="1992829"/>
          </a:xfrm>
          <a:prstGeom prst="wedgeRoundRectCallout">
            <a:avLst>
              <a:gd name="adj1" fmla="val -322"/>
              <a:gd name="adj2" fmla="val 1060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 RANGSIZ, 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 HIDSIZ  VA TA’MSIZ.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E9D82-C258-404D-8641-EE992A69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84" y="1003654"/>
            <a:ext cx="6406444" cy="64064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13097E-22A3-494D-B189-1D94B5B69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4" y="125896"/>
            <a:ext cx="1480620" cy="1421577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223B364A-A50E-4D39-BC23-A4AAED3E058D}"/>
              </a:ext>
            </a:extLst>
          </p:cNvPr>
          <p:cNvSpPr/>
          <p:nvPr/>
        </p:nvSpPr>
        <p:spPr>
          <a:xfrm>
            <a:off x="1169043" y="2651124"/>
            <a:ext cx="2558006" cy="1214820"/>
          </a:xfrm>
          <a:prstGeom prst="wedgeRoundRectCallout">
            <a:avLst>
              <a:gd name="adj1" fmla="val -20381"/>
              <a:gd name="adj2" fmla="val 691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BUTILKALANGAN SUV ENG MAZALI!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6DFD19-D01A-41EB-9816-910BAADB6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91" y="2481071"/>
            <a:ext cx="4709018" cy="4709018"/>
          </a:xfrm>
          <a:prstGeom prst="rect">
            <a:avLst/>
          </a:prstGeom>
        </p:spPr>
      </p:pic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55E770CF-D984-4053-8DC8-E54CDF600D07}"/>
              </a:ext>
            </a:extLst>
          </p:cNvPr>
          <p:cNvSpPr/>
          <p:nvPr/>
        </p:nvSpPr>
        <p:spPr>
          <a:xfrm>
            <a:off x="2203130" y="555586"/>
            <a:ext cx="3904446" cy="1727742"/>
          </a:xfrm>
          <a:prstGeom prst="wedgeRoundRectCallout">
            <a:avLst>
              <a:gd name="adj1" fmla="val 20966"/>
              <a:gd name="adj2" fmla="val 892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DAMLANGAN CHOY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SUVGA TA’M, RANG VA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MUATTAR HIDINI BERADI.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239565-44B8-4574-B416-100D28595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00" y="1003654"/>
            <a:ext cx="6689170" cy="66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IFLOSLANISHNING  QAYSI </a:t>
            </a: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TURLARI  MAVJUD?</a:t>
            </a: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 KO‘P UCHRAYDIGAN HOLAT – </a:t>
            </a: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KIMYOVIY  IFLOSLANISH.</a:t>
            </a:r>
            <a:endParaRPr lang="ru-RU" sz="3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ODATDA  KORXONALAR  HAMDA  DALALARDAN  OQIB TUSHADIGAN  SUVLAR  TARKIBIDA  ZARARLI  KIMYOVIY  MODDALAR  BO‘LADI. </a:t>
            </a:r>
            <a:b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BUNING UCHUN  KORXONALARDA  MAXSUS  TOZALASH  INSHOOTLARI O‘RNATILGAN   BO‘LISHI  KERAK. </a:t>
            </a: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869DE-17BB-49BE-94D8-3FF087E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167975"/>
            <a:ext cx="2002971" cy="2002971"/>
          </a:xfrm>
          <a:prstGeom prst="rect">
            <a:avLst/>
          </a:prstGeom>
        </p:spPr>
      </p:pic>
      <p:pic>
        <p:nvPicPr>
          <p:cNvPr id="8" name="Рисунок 7" descr="File:Nrborderborderentrythreecolorsmay05-1-.JPG">
            <a:extLst>
              <a:ext uri="{FF2B5EF4-FFF2-40B4-BE49-F238E27FC236}">
                <a16:creationId xmlns:a16="http://schemas.microsoft.com/office/drawing/2014/main" id="{10C5C710-D87F-4631-881A-D4CEDAA03F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3" y="0"/>
            <a:ext cx="5317067" cy="390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EC29D3-10A3-4BC4-B33C-42059A4D6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3" y="167974"/>
            <a:ext cx="2351925" cy="199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1"/>
            <a:ext cx="12191999" cy="6857996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DARYO  VA  SUV   HAVZALARI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KATTA   BO‘LMAGAN   HAJMDAGI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KIMYOVIY   IFLOSLANISHDAN  O‘ZINI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O‘ZI   TOZALASH  QOBILIYATIGA  EGA. </a:t>
            </a:r>
          </a:p>
          <a:p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 O‘TLARI  SUVNING  TABIIY  “FILTRI” HISOBLANADI.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ULAR  ENG  MAYDA  ZARRACHALARNI –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IFLOSLANTIRUVCHILARNI   YUTADI   VA   SHU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ORQALI  ASTA-SEKIN  DARYONING  SOG‘LIG‘INI  TIKLAYDI.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Источник: kemgro.com.au/author/kemgroblog2016/">
            <a:extLst>
              <a:ext uri="{FF2B5EF4-FFF2-40B4-BE49-F238E27FC236}">
                <a16:creationId xmlns:a16="http://schemas.microsoft.com/office/drawing/2014/main" id="{8F1F8307-5CFF-4D1A-AD9C-20745BA14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47" y="-38323"/>
            <a:ext cx="5334554" cy="31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F78A6-AD6D-463D-8119-EAC0B8E7F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59" y="4686601"/>
            <a:ext cx="2006106" cy="19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-41924"/>
            <a:ext cx="12191999" cy="6857996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BAKTERIAL IFLOSLANISH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 BO‘LISHI MUMKIN. </a:t>
            </a:r>
          </a:p>
          <a:p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SUVGA TURLI KASALLIKLARNI KELTIRIB CHIQARADIGAN BAKTERIYALAR, VIRUSLAR TUSHISHI MUMKIN. </a:t>
            </a:r>
          </a:p>
          <a:p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BIZ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SANITARIYA  VA  GIGIYENANING  BIR  NECHA  MUHIM QOIDALARIGA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AMAL  QILISHIMIZ KERAK: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DARYO  VA  SUV  HAVZALARIDAN  ANCHA  UZOQDA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JOYLASHGAN  MAXSUS  JIHOZLANGAN  HOJATXONALARDAN FOYDALANISH;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FAQAT  QAYNATILGAN  YOKI BUTILKALANGAN  SUVNI  ISTE’MOL QILISH;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MEVA  VA  SABZAVOTLARNI  QAYNATILGAN  SUV  BILAN  YUVISH.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F78A6-AD6D-463D-8119-EAC0B8E7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1" y="1919276"/>
            <a:ext cx="1605276" cy="15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1" y="31540"/>
            <a:ext cx="12191999" cy="6857996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IFLOSLANISH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MEXANIK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 BO‘LADI. </a:t>
            </a:r>
            <a:b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SUVNING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RADIOFAOL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IFLOSLANISHI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XAVFLI. U RADIOFAOL  MODDALARNING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JUDA  KICHIK  KONSENTRATSIYALARIDA  HAM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INSON  VA  HAYVONLAR  HAYOTI  UCHUN </a:t>
            </a:r>
            <a:r>
              <a:rPr lang="en-US" sz="3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XAVFLI.</a:t>
            </a:r>
            <a:br>
              <a:rPr lang="en-US" sz="3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ISSIQLIKDAN  IFLOSLANISH 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 KUZATILADI.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 OQOVA  SUVLAR  HARORATI  DARYO  VA  SUV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HAVZASIDAGI  SUV  HARORATIDAN  YUQORI 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BO‘LGANDA  SODIR  BO‘LADI. 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F78A6-AD6D-463D-8119-EAC0B8E7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77" y="2428997"/>
            <a:ext cx="2525311" cy="2424609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4E71B9B-58E2-4E24-9F75-8B0EBC9BB482}"/>
              </a:ext>
            </a:extLst>
          </p:cNvPr>
          <p:cNvSpPr/>
          <p:nvPr/>
        </p:nvSpPr>
        <p:spPr>
          <a:xfrm>
            <a:off x="7597421" y="229373"/>
            <a:ext cx="3838223" cy="2116328"/>
          </a:xfrm>
          <a:prstGeom prst="wedgeRoundRectCallout">
            <a:avLst>
              <a:gd name="adj1" fmla="val -5833"/>
              <a:gd name="adj2" fmla="val 774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 IFLOSLANISHI   TIRIK ORGANIZMLARGA 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ZARAR  YETKAZADI!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192</Words>
  <Application>Microsoft Office PowerPoint</Application>
  <PresentationFormat>Широкоэкранный</PresentationFormat>
  <Paragraphs>66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</vt:lpstr>
      <vt:lpstr>Calibri Light</vt:lpstr>
      <vt:lpstr>Myriad Pro</vt:lpstr>
      <vt:lpstr>Myriad Pro Cond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40</cp:revision>
  <dcterms:created xsi:type="dcterms:W3CDTF">2019-08-27T20:30:34Z</dcterms:created>
  <dcterms:modified xsi:type="dcterms:W3CDTF">2019-10-28T23:43:54Z</dcterms:modified>
</cp:coreProperties>
</file>