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1" r:id="rId3"/>
    <p:sldId id="258" r:id="rId4"/>
    <p:sldId id="264" r:id="rId5"/>
    <p:sldId id="260" r:id="rId6"/>
    <p:sldId id="263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t.depositphotos.com/2363887/2579/i/450/depositphotos_25792517-stock-photo-planet-earth-with-some-cloud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"/>
            <a:ext cx="1851295" cy="1233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852928" y="1722783"/>
            <a:ext cx="6105543" cy="3344938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ПОЧЕМУ НУЖНО </a:t>
            </a:r>
            <a:endParaRPr lang="en-US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БЕРЕЧЬ ВОДУ</a:t>
            </a:r>
            <a:r>
              <a:rPr lang="uz-Cyrl-UZ" sz="6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  <a:endParaRPr lang="en-US" sz="6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"/>
            <a:ext cx="2636319" cy="12525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" y="1566546"/>
            <a:ext cx="5280660" cy="5280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97" y="2811617"/>
            <a:ext cx="2989517" cy="2867371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67968" y="-4698"/>
            <a:ext cx="10497313" cy="196291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 "/>
              </a:rPr>
              <a:t>ПРИВЕТ, ДРУЗЬЯ! СЕГОДНЯ МЫ ОБСУДИМ, ПОЧЕМУ КАЖДЫЙ ИЗ НАС ДОЛЖЕН ЦЕНИТЬ ВОДУ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7" y="667513"/>
            <a:ext cx="6190487" cy="61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ПРЕСНАЯ ВОДА ВСТРЕЧАЕТСЯ НА ЗЕМЛЕ КРАЙНЕ РЕДКО И ПОЭТОМУ ЯВЛЯЕТСЯ 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ОЧЕНЬ </a:t>
            </a:r>
            <a:r>
              <a:rPr lang="ru-RU" sz="3200" b="1" dirty="0">
                <a:solidFill>
                  <a:srgbClr val="C00000"/>
                </a:solidFill>
                <a:latin typeface="Calibri "/>
              </a:rPr>
              <a:t>ДЕФИЦИТНОЙ</a:t>
            </a:r>
            <a:r>
              <a:rPr lang="en-US" sz="3200" b="1" dirty="0">
                <a:solidFill>
                  <a:srgbClr val="C00000"/>
                </a:solidFill>
                <a:latin typeface="Calibri "/>
              </a:rPr>
              <a:t>!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002060"/>
              </a:solidFill>
              <a:latin typeface="Calibri 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МЫ 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ДОЛЖН</a:t>
            </a:r>
            <a:r>
              <a:rPr lang="ru-RU" sz="3200" b="1" dirty="0">
                <a:solidFill>
                  <a:srgbClr val="002060"/>
                </a:solidFill>
                <a:latin typeface="Calibri "/>
              </a:rPr>
              <a:t>Ы ЭКОНОМИТЬ ВОДУ И ОТНОСИТЬСЯ С УВАЖЕНИЕМ </a:t>
            </a:r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r>
              <a:rPr lang="ru-RU" sz="3200" b="1" dirty="0">
                <a:solidFill>
                  <a:srgbClr val="C00000"/>
                </a:solidFill>
                <a:latin typeface="Calibri "/>
              </a:rPr>
              <a:t>К КАЖДОЙ КАПЕЛЬКЕ!</a:t>
            </a:r>
            <a:endParaRPr lang="en-US" sz="3200" b="1" dirty="0">
              <a:solidFill>
                <a:srgbClr val="C00000"/>
              </a:solidFill>
              <a:latin typeface="Calibri 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5" y="1621656"/>
            <a:ext cx="3595850" cy="3448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5" y="1994970"/>
            <a:ext cx="3371332" cy="3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328" y="1975104"/>
            <a:ext cx="7083552" cy="4882896"/>
          </a:xfrm>
          <a:solidFill>
            <a:schemeClr val="bg1"/>
          </a:solidFill>
        </p:spPr>
        <p:txBody>
          <a:bodyPr/>
          <a:lstStyle/>
          <a:p>
            <a:pPr algn="ctr"/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r>
              <a:rPr lang="ru-RU" dirty="0"/>
              <a:t>Америка</a:t>
            </a:r>
          </a:p>
        </p:txBody>
      </p:sp>
      <p:pic>
        <p:nvPicPr>
          <p:cNvPr id="10" name="Рисунок 9" descr="Картинки по запросу земной шар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78115"/>
            <a:ext cx="2743200" cy="28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34112"/>
            <a:ext cx="2273808" cy="2273808"/>
          </a:xfrm>
          <a:prstGeom prst="rect">
            <a:avLst/>
          </a:prstGeom>
        </p:spPr>
      </p:pic>
      <p:sp>
        <p:nvSpPr>
          <p:cNvPr id="11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2380489" y="0"/>
            <a:ext cx="7083552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ПРЕСНАЯ   ВОДА   РАСПРЕДЕЛЕНА   ПО  ПЛАНЕТЕ    ОЧЕНЬ НЕРАВНОМЕРНО. </a:t>
            </a:r>
            <a:endParaRPr lang="en-US" sz="3200" b="1" dirty="0">
              <a:solidFill>
                <a:srgbClr val="002060"/>
              </a:solidFill>
              <a:latin typeface="Calibri 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В   ЕВРОПЕ   И   АЗИИ  ПРОЖИВАЮТ   БОЛЕЕ   70%  НАСЕЛЕНИЯ   МИРА, </a:t>
            </a:r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r>
              <a:rPr lang="ru-RU" sz="3200" b="1" dirty="0">
                <a:solidFill>
                  <a:srgbClr val="002060"/>
                </a:solidFill>
                <a:latin typeface="Calibri "/>
              </a:rPr>
              <a:t>НО   ТАМ  ВСЕГО  ЛИШЬ  39% </a:t>
            </a:r>
            <a:br>
              <a:rPr lang="ru-RU" sz="3200" b="1" dirty="0">
                <a:solidFill>
                  <a:srgbClr val="002060"/>
                </a:solidFill>
                <a:latin typeface="Calibri "/>
              </a:rPr>
            </a:br>
            <a:r>
              <a:rPr lang="ru-RU" sz="3200" b="1" dirty="0">
                <a:solidFill>
                  <a:srgbClr val="002060"/>
                </a:solidFill>
                <a:latin typeface="Calibri "/>
              </a:rPr>
              <a:t> РЕЧНЫХ   ВОД   ЗЕМЛИ.</a:t>
            </a:r>
            <a:endParaRPr lang="en-US" sz="3200" b="1" dirty="0">
              <a:solidFill>
                <a:srgbClr val="002060"/>
              </a:solidFill>
              <a:latin typeface="Calibri 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НАИБОЛЕЕ   ОБЕСПЕЧЕНА   ВОДОЙ   ЛАТИНСКАЯ    АМЕРИКА.</a:t>
            </a:r>
            <a:endParaRPr lang="en-US" sz="3200" b="1" dirty="0">
              <a:solidFill>
                <a:srgbClr val="C000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399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3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688848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УЧЁНЫЕ ИЩУТ В КОСМОСЕ ПЛАНЕТЫ, НА КОТОРЫХ БЫЛА БЫ ВОДА В ЖИДКОМ СОСТОЯНИИ.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В КОСМОСЕ ВОДЫ ДОВОЛЬНО МНОГО, НО ОНА В СОСТОЯНИИ 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ЛИШЬ </a:t>
            </a:r>
            <a:r>
              <a:rPr lang="ru-RU" sz="3200" b="1" dirty="0">
                <a:solidFill>
                  <a:srgbClr val="002060"/>
                </a:solidFill>
                <a:latin typeface="Calibri "/>
              </a:rPr>
              <a:t>ПАРА ИЛИ ЛЬДА.</a:t>
            </a:r>
            <a:endParaRPr lang="en-US" sz="3200" b="1" dirty="0">
              <a:solidFill>
                <a:srgbClr val="002060"/>
              </a:solidFill>
              <a:latin typeface="Calibri 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29" y="1233717"/>
            <a:ext cx="5652887" cy="3838156"/>
          </a:xfrm>
          <a:prstGeom prst="rect">
            <a:avLst/>
          </a:prstGeom>
        </p:spPr>
      </p:pic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6548829" y="5057760"/>
            <a:ext cx="5652887" cy="379872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Calibri "/>
              </a:rPr>
              <a:t>Фото: </a:t>
            </a:r>
            <a:r>
              <a:rPr lang="en-US" sz="2000" b="1" i="1" dirty="0">
                <a:solidFill>
                  <a:srgbClr val="002060"/>
                </a:solidFill>
                <a:latin typeface="Calibri 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0033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C00000"/>
              </a:solidFill>
              <a:latin typeface="Calibri 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ПОЧЕМУ ВОДА РЕК И ВОДОЁМОВ ДОЛЖНА БЫТЬ ЧИСТОЙ?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ПЬЁМ ВОДУ И ИСПОЛЬЗУЕМ ЕЁ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ДЛЯ ПРИГОТОВЛЕНИЯ ЕДЫ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КУПАЕМСЯ В РЕКАХ И ВОДОЁМАХ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ПОЛИВАЕМ ЕЮ САДЫ И ПОЛЯ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ЖИВОТНЫЕ ПЬЮТ ЕЁ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C00000"/>
              </a:solidFill>
              <a:latin typeface="Calibri 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570976" y="2194560"/>
            <a:ext cx="463296" cy="39136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924544" y="1889760"/>
            <a:ext cx="3267456" cy="204825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 "/>
              </a:rPr>
              <a:t>ОТ ЧИСТОТЫ ВОДЫ ЗАВИСИТ НАШЕ ЗДОРОВЬЕ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42" y="3924908"/>
            <a:ext cx="2254014" cy="28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	          </a:t>
            </a:r>
          </a:p>
          <a:p>
            <a:pPr algn="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		 	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ПРОИЗВОДСТВА МОГУТ СЛИВАТЬ ВОЗВРАТНЫЕ ВОДЫ В РЕКИ – </a:t>
            </a:r>
          </a:p>
          <a:p>
            <a:pPr algn="r">
              <a:lnSpc>
                <a:spcPct val="150000"/>
              </a:lnSpc>
            </a:pPr>
            <a:r>
              <a:rPr lang="ru-RU" sz="3000" b="1" dirty="0">
                <a:solidFill>
                  <a:srgbClr val="002060"/>
                </a:solidFill>
                <a:latin typeface="Calibri "/>
              </a:rPr>
              <a:t>ОДНАКО ДЛЯ ЭТОГО ПРЕДПРИЯТИЕ </a:t>
            </a:r>
          </a:p>
          <a:p>
            <a:pPr algn="r">
              <a:lnSpc>
                <a:spcPct val="150000"/>
              </a:lnSpc>
            </a:pPr>
            <a:r>
              <a:rPr lang="ru-RU" sz="3000" b="1" dirty="0">
                <a:solidFill>
                  <a:srgbClr val="002060"/>
                </a:solidFill>
                <a:latin typeface="Calibri "/>
              </a:rPr>
              <a:t>ДОЛЖНО ИМЕТЬ СПЕЦИАЛЬНОЕ РАЗРЕШЕНИЕ.</a:t>
            </a:r>
          </a:p>
          <a:p>
            <a:pPr algn="r">
              <a:lnSpc>
                <a:spcPct val="150000"/>
              </a:lnSpc>
            </a:pPr>
            <a:r>
              <a:rPr lang="ru-RU" sz="3000" b="1" dirty="0">
                <a:solidFill>
                  <a:srgbClr val="C00000"/>
                </a:solidFill>
                <a:latin typeface="Calibri "/>
              </a:rPr>
              <a:t>!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 СТОЧНЫЕ ВОДЫ ДОЛЖНЫ БЫТЬ </a:t>
            </a:r>
          </a:p>
          <a:p>
            <a:pPr algn="r">
              <a:lnSpc>
                <a:spcPct val="150000"/>
              </a:lnSpc>
            </a:pPr>
            <a:r>
              <a:rPr lang="ru-RU" sz="3000" b="1" dirty="0">
                <a:solidFill>
                  <a:srgbClr val="002060"/>
                </a:solidFill>
                <a:latin typeface="Calibri "/>
              </a:rPr>
              <a:t>КАК СЛЕДУЕТ ОЧИЩЕНЫ. </a:t>
            </a:r>
          </a:p>
          <a:p>
            <a:pPr algn="r">
              <a:lnSpc>
                <a:spcPct val="150000"/>
              </a:lnSpc>
            </a:pPr>
            <a:r>
              <a:rPr lang="ru-RU" sz="3000" b="1" dirty="0">
                <a:solidFill>
                  <a:srgbClr val="C00000"/>
                </a:solidFill>
                <a:latin typeface="Calibri "/>
              </a:rPr>
              <a:t>! </a:t>
            </a:r>
            <a:r>
              <a:rPr lang="ru-RU" sz="3000" b="1" dirty="0">
                <a:solidFill>
                  <a:srgbClr val="002060"/>
                </a:solidFill>
                <a:latin typeface="Calibri "/>
              </a:rPr>
              <a:t>ЕСЛИ ЭТИ ТРЕБОВАНИЯ БУДУТ НАРУШЕНЫ, ПРИРОДЕ БУДЕТ НАНЕСЁН БОЛЬШОЙ ВРЕД. 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2920989"/>
            <a:ext cx="2214314" cy="212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" y="100792"/>
            <a:ext cx="2440009" cy="24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22" presetClass="entr" presetSubtype="4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	          </a:t>
            </a:r>
            <a:r>
              <a:rPr lang="uz-Cyrl-UZ" dirty="0"/>
              <a:t> 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ОПРЕДЕЛИТЬ, СКОЛЬКО ВОДЫ РАСХОДУЕТСЯ, ПОЗВОЛЯЮТ СЧЁТЧИКИ ВОДЫ. </a:t>
            </a:r>
          </a:p>
          <a:p>
            <a:pPr algn="r">
              <a:lnSpc>
                <a:spcPct val="150000"/>
              </a:lnSpc>
            </a:pPr>
            <a:r>
              <a:rPr lang="uz-Cyrl-UZ" sz="3200" b="1" dirty="0">
                <a:solidFill>
                  <a:srgbClr val="C00000"/>
                </a:solidFill>
                <a:latin typeface="Calibri "/>
              </a:rPr>
              <a:t>СЧЁТЧИКИ</a:t>
            </a: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 – ОЧЕНЬ ПОЛЕЗНЫЕ ПРИБОРЫ. </a:t>
            </a:r>
          </a:p>
          <a:p>
            <a:pPr algn="r">
              <a:lnSpc>
                <a:spcPct val="150000"/>
              </a:lnSpc>
            </a:pPr>
            <a:r>
              <a:rPr lang="uz-Cyrl-UZ" sz="3200" b="1" dirty="0">
                <a:solidFill>
                  <a:srgbClr val="002060"/>
                </a:solidFill>
                <a:latin typeface="Calibri "/>
              </a:rPr>
              <a:t>ОНИ ЭКОНОМЯТ ВОДУ, ДЕНЬГИ И БЕРЕГУТ НАШЕ БУДУЩЕЕ. </a:t>
            </a:r>
            <a:endParaRPr lang="ru-RU" sz="3200" b="1" dirty="0">
              <a:solidFill>
                <a:srgbClr val="002060"/>
              </a:solidFill>
              <a:latin typeface="Calibri "/>
            </a:endParaRPr>
          </a:p>
          <a:p>
            <a:pPr algn="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234192"/>
            <a:ext cx="2095209" cy="2095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4457170"/>
            <a:ext cx="2237232" cy="2237232"/>
          </a:xfrm>
          <a:prstGeom prst="rect">
            <a:avLst/>
          </a:prstGeom>
        </p:spPr>
      </p:pic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14" y="4639769"/>
            <a:ext cx="3030946" cy="18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189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  Америка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57</cp:revision>
  <dcterms:created xsi:type="dcterms:W3CDTF">2019-08-27T20:30:34Z</dcterms:created>
  <dcterms:modified xsi:type="dcterms:W3CDTF">2019-10-13T22:42:07Z</dcterms:modified>
</cp:coreProperties>
</file>