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2" r:id="rId4"/>
    <p:sldId id="260" r:id="rId5"/>
    <p:sldId id="257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D"/>
    <a:srgbClr val="FFF0C1"/>
    <a:srgbClr val="007A37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381122"/>
            <a:ext cx="11219688" cy="235098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4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sz="4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sz="4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sz="4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sz="4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sz="40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sz="4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23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23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23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23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23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23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23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183750" y="1194876"/>
            <a:ext cx="7161370" cy="4262495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2000"/>
              </a:lnSpc>
            </a:pPr>
            <a:endParaRPr lang="ru-RU" sz="8900" b="1" dirty="0">
              <a:latin typeface="Myriad Pro Cond" panose="020B0506030403020204" pitchFamily="34" charset="0"/>
            </a:endParaRPr>
          </a:p>
          <a:p>
            <a:pPr algn="ctr">
              <a:lnSpc>
                <a:spcPct val="122000"/>
              </a:lnSpc>
            </a:pPr>
            <a:r>
              <a:rPr lang="ru-RU" sz="20800" b="1" dirty="0">
                <a:latin typeface="Myriad Pro Cond" panose="020B0506030403020204" pitchFamily="34" charset="0"/>
              </a:rPr>
              <a:t>КАК  МОЖНО</a:t>
            </a:r>
          </a:p>
          <a:p>
            <a:pPr algn="ctr">
              <a:lnSpc>
                <a:spcPct val="122000"/>
              </a:lnSpc>
            </a:pPr>
            <a:r>
              <a:rPr lang="ru-RU" sz="20800" b="1" dirty="0">
                <a:solidFill>
                  <a:srgbClr val="007A37"/>
                </a:solidFill>
                <a:latin typeface="Myriad Pro Cond" panose="020B0506030403020204" pitchFamily="34" charset="0"/>
              </a:rPr>
              <a:t>ЭКОНОМНО</a:t>
            </a:r>
            <a:r>
              <a:rPr lang="ru-RU" sz="20800" b="1" dirty="0">
                <a:latin typeface="Myriad Pro Cond" panose="020B0506030403020204" pitchFamily="34" charset="0"/>
              </a:rPr>
              <a:t>       </a:t>
            </a:r>
          </a:p>
          <a:p>
            <a:pPr algn="ctr">
              <a:lnSpc>
                <a:spcPct val="122000"/>
              </a:lnSpc>
            </a:pPr>
            <a:r>
              <a:rPr lang="ru-RU" sz="20800" b="1" dirty="0">
                <a:latin typeface="Myriad Pro Cond" panose="020B0506030403020204" pitchFamily="34" charset="0"/>
              </a:rPr>
              <a:t>ИСПОЛЬЗОВАТЬ ВОДУ</a:t>
            </a:r>
            <a:r>
              <a:rPr lang="uz-Cyrl-UZ" sz="20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  <a:endParaRPr lang="en-US" sz="208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>
              <a:lnSpc>
                <a:spcPct val="128000"/>
              </a:lnSpc>
            </a:pPr>
            <a:r>
              <a:rPr lang="uz-Cyrl-UZ" sz="16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 о  воде</a:t>
            </a:r>
            <a:endParaRPr lang="ru-RU" sz="16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6" y="3018971"/>
            <a:ext cx="2559665" cy="21745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20" y="1272694"/>
            <a:ext cx="2514425" cy="31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77288" y="4296191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199109F5-C401-4880-9D12-468F365B619F}"/>
              </a:ext>
            </a:extLst>
          </p:cNvPr>
          <p:cNvSpPr/>
          <p:nvPr/>
        </p:nvSpPr>
        <p:spPr>
          <a:xfrm>
            <a:off x="1721398" y="297489"/>
            <a:ext cx="5188729" cy="2412854"/>
          </a:xfrm>
          <a:prstGeom prst="wedgeRoundRectCallout">
            <a:avLst/>
          </a:prstGeom>
          <a:solidFill>
            <a:schemeClr val="bg1"/>
          </a:solidFill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 "/>
              </a:rPr>
              <a:t>ПРИВЕТ,   РЕБЯТА!   </a:t>
            </a:r>
            <a:br>
              <a:rPr lang="ru-RU" sz="3000" b="1" dirty="0">
                <a:solidFill>
                  <a:srgbClr val="002060"/>
                </a:solidFill>
                <a:latin typeface="Calibri "/>
              </a:rPr>
            </a:br>
            <a:r>
              <a:rPr lang="ru-RU" sz="3000" b="1" dirty="0">
                <a:solidFill>
                  <a:srgbClr val="002060"/>
                </a:solidFill>
                <a:latin typeface="Calibri "/>
              </a:rPr>
              <a:t>Я   КАПЕЛЬКА. </a:t>
            </a:r>
            <a:br>
              <a:rPr lang="ru-RU" sz="3000" b="1" dirty="0">
                <a:solidFill>
                  <a:srgbClr val="002060"/>
                </a:solidFill>
                <a:latin typeface="Calibri "/>
              </a:rPr>
            </a:br>
            <a:r>
              <a:rPr lang="ru-RU" sz="3000" b="1" dirty="0">
                <a:solidFill>
                  <a:srgbClr val="002060"/>
                </a:solidFill>
                <a:latin typeface="Calibri "/>
              </a:rPr>
              <a:t>СЕГОДНЯ НАС ЖДЁТ МИССИЯ ХРАНИТЕЛЕЙ ВОДЫ!</a:t>
            </a:r>
            <a:endParaRPr lang="ru-RU" sz="3000" dirty="0"/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797DBA6D-A70F-49FC-B624-CD9CE9630803}"/>
              </a:ext>
            </a:extLst>
          </p:cNvPr>
          <p:cNvSpPr/>
          <p:nvPr/>
        </p:nvSpPr>
        <p:spPr>
          <a:xfrm>
            <a:off x="7596380" y="777240"/>
            <a:ext cx="4374350" cy="256395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alibri "/>
              </a:rPr>
              <a:t>ЯЯ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Я ХАСАН, А ЭТО МАЛИКА. МЫ ПРИСОЕДИНЯЕМСЯ К ПОЧЁТНОЙ МИССИИ! </a:t>
            </a:r>
            <a:endParaRPr lang="ru-RU" sz="3000" b="1" dirty="0">
              <a:latin typeface="Calibri 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1F006C-B3FE-48F2-BB30-5D6A092CD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12" y="2320796"/>
            <a:ext cx="5060603" cy="5060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CB6873-A719-4C27-8C44-DB9899B7CC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44" y="2561809"/>
            <a:ext cx="4281511" cy="42815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F122CF-C144-4DCC-969D-F9667EC8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5" y="2047122"/>
            <a:ext cx="3148934" cy="38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564AC-1FFB-42D8-BD83-CF656C28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45A0-06D7-45D1-AA37-6C246F81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050C1A-881F-44A2-A593-B74D3E86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87A12-7E18-496E-939C-7D93AE40F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73" y="-189330"/>
            <a:ext cx="6858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77288" y="4296191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449943" y="189330"/>
            <a:ext cx="6122388" cy="6501755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 РАСХОДУЕТСЯ НА: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ПРИГОТОВЛЕНИЕ ЕДЫ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МЫТЬЁ ПОСУДЫ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КУПАНИЕ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ЧИСТКУ ЗУБОВ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ПОЛЬЗОВАНИЕ ТУАЛЕТОМ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СТИРКУ И УБОРКУ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ПОЛИВ САДА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МЫТЬЁ МАШИНЫ </a:t>
            </a:r>
            <a:endParaRPr lang="ru-RU" sz="32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4CB0637-A590-4B55-94CE-500CE3EB0930}"/>
              </a:ext>
            </a:extLst>
          </p:cNvPr>
          <p:cNvCxnSpPr>
            <a:cxnSpLocks/>
          </p:cNvCxnSpPr>
          <p:nvPr/>
        </p:nvCxnSpPr>
        <p:spPr>
          <a:xfrm flipV="1">
            <a:off x="6907151" y="1289083"/>
            <a:ext cx="5036515" cy="4540741"/>
          </a:xfrm>
          <a:prstGeom prst="line">
            <a:avLst/>
          </a:prstGeom>
          <a:ln w="146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5B65951-39D0-4F02-A678-8D16F3724AF3}"/>
              </a:ext>
            </a:extLst>
          </p:cNvPr>
          <p:cNvCxnSpPr>
            <a:cxnSpLocks/>
          </p:cNvCxnSpPr>
          <p:nvPr/>
        </p:nvCxnSpPr>
        <p:spPr>
          <a:xfrm>
            <a:off x="7133141" y="1289083"/>
            <a:ext cx="4831320" cy="4540741"/>
          </a:xfrm>
          <a:prstGeom prst="line">
            <a:avLst/>
          </a:prstGeom>
          <a:ln w="146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BDD1A0D4-01C4-4539-8C2A-DE558AD9D4D0}"/>
              </a:ext>
            </a:extLst>
          </p:cNvPr>
          <p:cNvSpPr/>
          <p:nvPr/>
        </p:nvSpPr>
        <p:spPr>
          <a:xfrm>
            <a:off x="3121134" y="0"/>
            <a:ext cx="4715068" cy="327971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ИХТИШКА ЧИСТИТ ЗУБЫ, ИСПОЛЬЗУЯ ОДИН СТАКАН ВОДЫ. ДАВАЙ ПОСЛЕДУЕМ ЕГО ПРИМЕРУ!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45A0-06D7-45D1-AA37-6C246F81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7BED7E-7D69-49E7-8E92-8F7EE734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9" y="2011680"/>
            <a:ext cx="3407120" cy="42081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7B28E7-0D86-497D-AF57-80E3B555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83" y="-1412756"/>
            <a:ext cx="9384932" cy="9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564AC-1FFB-42D8-BD83-CF656C28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45A0-06D7-45D1-AA37-6C246F81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371C2DF-731B-4DEB-A7A8-55949E7F623D}"/>
              </a:ext>
            </a:extLst>
          </p:cNvPr>
          <p:cNvSpPr/>
          <p:nvPr/>
        </p:nvSpPr>
        <p:spPr>
          <a:xfrm>
            <a:off x="2911923" y="170150"/>
            <a:ext cx="9037481" cy="65177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МЫТЬЯ МАШИНЫ ДОСТАТОЧНО ОДНОГО ВЕДРА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ПРИНИМАТЬ ДУШ МОЖНО ЗА БОЛЕЕ КОРОТКОЕ ВРЕМЯ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ВОДУ, СТЕКАЮЩУЮ ИЗ ДРЕНАЖНОЙ ТРУБКИ КОНДИЦИОНЕРА, МОЖНО ИСПОЛЬЗОВАТЬ ДЛЯ ПОЛИВА ЦВЕТОВ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ИСПОЛЬЗУЙТЕ ОБЕ КНОПКИ УНИТАЗА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C35939-AD51-433B-9F84-A6CF9EFB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6" y="499533"/>
            <a:ext cx="3154519" cy="38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371C2DF-731B-4DEB-A7A8-55949E7F623D}"/>
              </a:ext>
            </a:extLst>
          </p:cNvPr>
          <p:cNvSpPr/>
          <p:nvPr/>
        </p:nvSpPr>
        <p:spPr>
          <a:xfrm>
            <a:off x="971155" y="170150"/>
            <a:ext cx="9037481" cy="65177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СОСТАВИЛ СВОЙ ПЛАН ЭКОНОМИИ ВОДЫ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ВЫПОЛНЯЮ ЕГО ПОВСЮДУ,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ВМЕСТЕ С МОИМИ РОДНЫМИ!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ИССИЯ ХРАНИТЕЛЯ ВОДЫ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УСПЕШНО ВЫПОЛНЯЕТСЯ!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564AC-1FFB-42D8-BD83-CF656C28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45A0-06D7-45D1-AA37-6C246F81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EA9FB-A7A1-4DC8-8F04-4CB24B8CD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55" y="0"/>
            <a:ext cx="6858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310A7C-FEF3-437A-A10D-0BD03C4B6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0" y="2633937"/>
            <a:ext cx="2948320" cy="29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Words>158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Myriad Pro Cond</vt:lpstr>
      <vt:lpstr>Times New Roman</vt:lpstr>
      <vt:lpstr>Wingdings</vt:lpstr>
      <vt:lpstr>Метрополия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71</cp:revision>
  <dcterms:created xsi:type="dcterms:W3CDTF">2019-08-27T20:30:34Z</dcterms:created>
  <dcterms:modified xsi:type="dcterms:W3CDTF">2019-10-07T04:53:16Z</dcterms:modified>
</cp:coreProperties>
</file>