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57" r:id="rId4"/>
    <p:sldId id="260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85-4B3D-B2E7-3782135A84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ВОДА</c:v>
                </c:pt>
                <c:pt idx="1">
                  <c:v>СУША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5-4B3D-B2E7-3782135A8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8.9868034152236643E-3"/>
          <c:y val="0.8078487160483836"/>
          <c:w val="0.84428717103487183"/>
          <c:h val="0.15205934714945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1" i="0" u="none" strike="noStrike" kern="1200" spc="0" baseline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ВОДА НА ЗЕМЛЕ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664-4DC2-B814-134DA17993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664-4DC2-B814-134DA17993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64-4DC2-B814-134DA17993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2-0664-4DC2-B814-134DA17993C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0664-4DC2-B814-134DA17993C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664-4DC2-B814-134DA17993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Солёная вода океанов и морей</c:v>
                </c:pt>
                <c:pt idx="1">
                  <c:v>Ледники, подземные воды, атмосфера</c:v>
                </c:pt>
                <c:pt idx="2">
                  <c:v>Реки и озёра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4-4DC2-B814-134DA17993CD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61836335559812661"/>
          <c:w val="1"/>
          <c:h val="0.35847333809222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0.27362</cdr:y>
    </cdr:from>
    <cdr:to>
      <cdr:x>0.34539</cdr:x>
      <cdr:y>0.5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3791512E-2F2C-43FB-A76C-6B5B1DD673B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559296" y="1803110"/>
          <a:ext cx="1755989" cy="149177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https://im0-tub-ru.yandex.net/i?id=336dd0e440e1e8389dafba54bb22aeaa&amp;n=13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im0-tub-ru.yandex.net/i?id=336dd0e440e1e8389dafba54bb22aeaa&amp;n=1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cdn.pixabay.com/photo/2016/03/31/15/07/glacier-1293017_960_720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Данная презентация была подготовлена при финансовой поддержке Европейского Союза в рамках проекта 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UzWaterAware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Регионального экологического центра Центральной Азии. Её содержание является исключительной ответственностью ННО «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Ekomaktab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»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и не обязательно отражает точку зрения Европейского Союза</a:t>
            </a:r>
            <a:endParaRPr lang="ru-RU" sz="17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3626978" y="2296838"/>
            <a:ext cx="5119457" cy="2525229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200" b="1" dirty="0">
                <a:latin typeface="Myriad Pro Cond" panose="020B0506030403020204" pitchFamily="34" charset="0"/>
              </a:rPr>
              <a:t>ВОДЫ СУШИ И ОКЕАНА</a:t>
            </a:r>
            <a:endParaRPr lang="uz-Cyrl-UZ" sz="6200" b="1" dirty="0">
              <a:latin typeface="Myriad Pro Cond" panose="020B0506030403020204" pitchFamily="34" charset="0"/>
            </a:endParaRP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Уроки о воде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72694"/>
            <a:ext cx="2705739" cy="3344938"/>
          </a:xfrm>
          <a:prstGeom prst="rect">
            <a:avLst/>
          </a:prstGeom>
        </p:spPr>
      </p:pic>
      <p:pic>
        <p:nvPicPr>
          <p:cNvPr id="2050" name="Picture 2" descr="https://im0-tub-ru.yandex.net/i?id=336dd0e440e1e8389dafba54bb22aeaa&amp;n=13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1714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zigZ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9641745" y="177994"/>
            <a:ext cx="2438400" cy="307386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</p:txBody>
      </p:sp>
      <p:pic>
        <p:nvPicPr>
          <p:cNvPr id="1026" name="Picture 2" descr="https://im0-tub-ru.yandex.net/i?id=336dd0e440e1e8389dafba54bb22aeaa&amp;n=13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263"/>
            <a:ext cx="4235116" cy="23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802908" y="390599"/>
            <a:ext cx="5166792" cy="1179239"/>
          </a:xfrm>
          <a:prstGeom prst="wedgeRoundRectCallout">
            <a:avLst>
              <a:gd name="adj1" fmla="val 47851"/>
              <a:gd name="adj2" fmla="val 911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ПОЧЕМУ  КОСМОНАВТЫ НАЗЫВАЮТ  ЗЕМЛЮ 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«ГОЛУБОЙ   ПЛАНЕТОЙ»?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53" y="274766"/>
            <a:ext cx="2458666" cy="2797203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583982" y="3321663"/>
            <a:ext cx="6356080" cy="243815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!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ПОТОМУ  ЧТО  БОЛЬШУЮ  ЧАСТЬ  ЗЕМЛИ ПОКРЫВАЕТ   ВОДА.  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ОНА   ЗАНИМАЕТ    ТРИ   ЧЕТВЕРТИ    ПОВЕРХНОСТИ    ЗЕМЛИ. 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841488">
            <a:off x="7021390" y="3953907"/>
            <a:ext cx="399723" cy="117366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720740738"/>
              </p:ext>
            </p:extLst>
          </p:nvPr>
        </p:nvGraphicFramePr>
        <p:xfrm>
          <a:off x="7502441" y="3333192"/>
          <a:ext cx="4278607" cy="338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2" presetClass="emph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890016" y="499532"/>
            <a:ext cx="6193536" cy="470645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ВОДЫ СУШИ – ЭТО  РЕКИ,  ОЗЁРА, БОЛОТА,  ЛЕДНИКИ  И 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ПОДЗЕМНЫЕ   ВОДЫ. 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3082" name="Picture 10" descr="ÐÐµÐ´Ð½Ð¸Ðº, ÐÐ½Ð°ÑÐ¾Ðº ÐÐ°ÑÑÑ, Ð Ð¾Ð»ÐµÐ²ÑÐµ ÐÐ³ÑÑ"/>
          <p:cNvPicPr>
            <a:picLocks noChangeAspect="1" noChangeArrowheads="1"/>
          </p:cNvPicPr>
          <p:nvPr/>
        </p:nvPicPr>
        <p:blipFill>
          <a:blip r:embed="rId2" r:link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61" y="3577972"/>
            <a:ext cx="1322340" cy="11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01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T7712o00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34640" y="4364736"/>
            <a:ext cx="2304288" cy="396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07996" y="4364736"/>
            <a:ext cx="1220676" cy="3968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кругленная соединительная линия 13"/>
          <p:cNvCxnSpPr>
            <a:stCxn id="12" idx="7"/>
          </p:cNvCxnSpPr>
          <p:nvPr/>
        </p:nvCxnSpPr>
        <p:spPr>
          <a:xfrm rot="5400000" flipH="1" flipV="1">
            <a:off x="1805095" y="4057023"/>
            <a:ext cx="710638" cy="21013"/>
          </a:xfrm>
          <a:prstGeom prst="curvedConnector3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Блок-схема: альтернативный процесс 15"/>
          <p:cNvSpPr/>
          <p:nvPr/>
        </p:nvSpPr>
        <p:spPr>
          <a:xfrm>
            <a:off x="2122437" y="3894772"/>
            <a:ext cx="78334" cy="131264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036064" y="3894772"/>
            <a:ext cx="24384" cy="64065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Блок-схема: альтернативный процесс 24"/>
          <p:cNvSpPr/>
          <p:nvPr/>
        </p:nvSpPr>
        <p:spPr>
          <a:xfrm>
            <a:off x="1990345" y="4026036"/>
            <a:ext cx="98603" cy="112576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2 18"/>
          <p:cNvSpPr/>
          <p:nvPr/>
        </p:nvSpPr>
        <p:spPr>
          <a:xfrm>
            <a:off x="1158240" y="4364736"/>
            <a:ext cx="414528" cy="18288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2 26"/>
          <p:cNvSpPr/>
          <p:nvPr/>
        </p:nvSpPr>
        <p:spPr>
          <a:xfrm>
            <a:off x="1419126" y="4267028"/>
            <a:ext cx="414528" cy="18288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но 2 27"/>
          <p:cNvSpPr/>
          <p:nvPr/>
        </p:nvSpPr>
        <p:spPr>
          <a:xfrm>
            <a:off x="1696321" y="4269876"/>
            <a:ext cx="414528" cy="18288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2 28"/>
          <p:cNvSpPr/>
          <p:nvPr/>
        </p:nvSpPr>
        <p:spPr>
          <a:xfrm>
            <a:off x="1913301" y="4295004"/>
            <a:ext cx="354411" cy="182308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7122610" y="493777"/>
            <a:ext cx="3987158" cy="471220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ЛЮДИ   ИЗДРЕВЛЕ СЕЛИЛИСЬ  У   ВОДЫ.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Объект 23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75" y="1063280"/>
            <a:ext cx="2983027" cy="2514692"/>
          </a:xfrm>
        </p:spPr>
      </p:pic>
    </p:spTree>
    <p:extLst>
      <p:ext uri="{BB962C8B-B14F-4D97-AF65-F5344CB8AC3E}">
        <p14:creationId xmlns:p14="http://schemas.microsoft.com/office/powerpoint/2010/main" val="33002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39694" y="17207"/>
            <a:ext cx="5932506" cy="463709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95%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воды — солёная  вода  в морях и океанах;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4%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воды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—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ледники  Арктики  и Антарктиды,  гор,  подземные воды, в  атмосфере,  почве;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1%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—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доступная  пресная  вода  в  реках  и  озёрах</a:t>
            </a:r>
          </a:p>
          <a:p>
            <a:pPr algn="ctr"/>
            <a:endParaRPr lang="ru-RU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01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T7712o00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52357949"/>
              </p:ext>
            </p:extLst>
          </p:nvPr>
        </p:nvGraphicFramePr>
        <p:xfrm>
          <a:off x="6559296" y="268224"/>
          <a:ext cx="5084064" cy="658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4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39694" y="17207"/>
            <a:ext cx="5932506" cy="216820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АМУДАРЬЯ и СЫРДАРЬЯ – две могучие реки Центральной Азии.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Они несут людям ЖИЗНЬ!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01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T7712o00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92" y="3211098"/>
            <a:ext cx="5474208" cy="3646902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6717792" y="2609088"/>
            <a:ext cx="5474208" cy="60201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Снимок Амударьи из космоса, сделанный космонавтом Олегом Артемьевым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92" y="1641808"/>
            <a:ext cx="2458666" cy="2797203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239694" y="4608576"/>
            <a:ext cx="5932506" cy="224942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АМУДАРЬЯ  –  САМАЯ   ПОЛНОВОДНАЯ   РЕКА </a:t>
            </a:r>
            <a:b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ЦЕНТРАЛЬНОЙ   АЗИИ.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СЫРДАРЬЯ  –  САМАЯ  ДЛИННАЯ   РЕКА   РЕГИОНА. 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39694" y="536664"/>
            <a:ext cx="8197170" cy="215776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ЛЮДИ  ИЗДАВНА  СТРОЯТ  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ВОДОХРАНИЛИЩА   </a:t>
            </a:r>
            <a:b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И  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КАНАЛЫ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  ЧТОБЫ   СБЕРЕГАТЬ   ВОДУ  </a:t>
            </a:r>
            <a:b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И   НАПРАВЛЯТЬ   ЕЁ  НА   ОРОШЕНИЕ   </a:t>
            </a:r>
            <a:b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ПОЛЕЙ   И   САДОВ.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01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T7712o00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39694" y="3547872"/>
            <a:ext cx="8197170" cy="31394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ВОДОХРАНИЛИЩЕ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—  ЭТО   ИСКУССТВЕННЫЙ ВОДОЁМ,   ДЛЯ   НАКОПЛЕНИЯ   И   ХРАНЕНИЯ   ВОДЫ,   СОЗДАННЫЙ   ПУТЁМ    ПЕРЕГОРАЖИВАНИЯ   ПЛОТИНОЙ   РЕКИ. 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04" y="1615548"/>
            <a:ext cx="4203596" cy="30106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12" y="4153576"/>
            <a:ext cx="1694688" cy="19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Уважайте друг друга! Уважайте воду!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644236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3128</TotalTime>
  <Words>198</Words>
  <Application>Microsoft Office PowerPoint</Application>
  <PresentationFormat>Широкоэкранный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</vt:lpstr>
      <vt:lpstr>Calibri Light</vt:lpstr>
      <vt:lpstr>Myriad Pro Cond</vt:lpstr>
      <vt:lpstr>Times New Roman</vt:lpstr>
      <vt:lpstr>TT7712o00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Пользователь Windows</cp:lastModifiedBy>
  <cp:revision>40</cp:revision>
  <dcterms:created xsi:type="dcterms:W3CDTF">2019-08-27T20:30:34Z</dcterms:created>
  <dcterms:modified xsi:type="dcterms:W3CDTF">2019-10-16T12:24:31Z</dcterms:modified>
</cp:coreProperties>
</file>