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ED0482-ED6D-4F31-807B-71872CE7AEA6}">
          <p14:sldIdLst>
            <p14:sldId id="256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90A095AF-2E5D-47A2-BCF5-49CD5BD103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https://image.freepik.com/free-vector/_1308-1432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https://st2.depositphotos.com/1141522/10877/v/950/depositphotos_108772354-stock-illustration-water-geyser-logo-vector-illustratio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352800" y="1972752"/>
            <a:ext cx="5976730" cy="3351378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200" b="1" dirty="0">
                <a:latin typeface="Myriad Pro Cond" panose="020B0506030403020204" pitchFamily="34" charset="0"/>
              </a:rPr>
              <a:t>ПОДЗЕМНЫЕ, ВОЗВРАТНЫЕ ВОДЫ И ВОДА АТМОСФЕРЫ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" y="3429000"/>
            <a:ext cx="2230780" cy="1895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63" y="1681648"/>
            <a:ext cx="2129481" cy="25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897" y="8380291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C0BB818-E5C3-4572-B3E7-25C29802CD93}"/>
              </a:ext>
            </a:extLst>
          </p:cNvPr>
          <p:cNvSpPr/>
          <p:nvPr/>
        </p:nvSpPr>
        <p:spPr>
          <a:xfrm>
            <a:off x="305215" y="0"/>
            <a:ext cx="7758847" cy="293116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ВОДА  НЕ  ТОЛЬКО  НА  ПОВЕРХНОСТИ  ЗЕМЛИ. П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ОД   ЗЕМЛЁЙ   ТОЖЕ   ЕСТЬ   ВОДА.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ТАМ   БЕГУТ  РЕКИ   И   БЫВАЮТ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ПОДЗЕМНЫЕ   ОЗЁРА.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НЕРЕДКО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ПОДЗЕМНЫЕ   ВОДЫ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ОБЛАДАЮТ 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ЦЕЛЕБНЫМИ     СВОЙСТВАМИ.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7C64F-7AD0-409A-A58C-15BCCF30F8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2" y="2612836"/>
            <a:ext cx="4281096" cy="4281096"/>
          </a:xfrm>
          <a:prstGeom prst="rect">
            <a:avLst/>
          </a:prstGeom>
        </p:spPr>
      </p:pic>
      <p:pic>
        <p:nvPicPr>
          <p:cNvPr id="6" name="Picture 2" descr="https://image.freepik.com/free-vector/_1308-14327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86" y="97429"/>
            <a:ext cx="3744310" cy="27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19" y="5016087"/>
            <a:ext cx="1959478" cy="1959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636" y="3723483"/>
            <a:ext cx="862257" cy="11887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0" y="4703603"/>
            <a:ext cx="1586744" cy="1989777"/>
          </a:xfrm>
          <a:prstGeom prst="rect">
            <a:avLst/>
          </a:prstGeom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5273566" y="3318641"/>
            <a:ext cx="2900855" cy="11348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КОЛОДЦЫ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СЛУЖАТ ДЛЯ ДОБЫВАНИЯ ВОДЫ ИЗ-ПОД ЗЕМЛИ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686713" y="4317835"/>
            <a:ext cx="165538" cy="39961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8492750" y="3318641"/>
            <a:ext cx="2133210" cy="208893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НАСЫЩЕННЫЕ МИНЕРАЛАМИ ПОДЗЕМНЫЕ ВОДЫ ПОЛЕЗНЫ ДЛЯ ЗДОРОВЬЯ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10513270" y="4057645"/>
            <a:ext cx="232170" cy="62986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ПОДЗЕМНЫЕ   ВОДЫ   ИНОГДА   ВЫХОДЯТ   НА   ПОВЕРХНОСТЬ </a:t>
            </a:r>
          </a:p>
          <a:p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ЗЕМЛИ   В   ВИДЕ  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РОДНИКА.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ПОПОЛНЯЮТСЯ  ОНИ  ДОЖДЕВОЙ   ВОДОЙ   И    ПИТАЮТ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РЕКИ   И   ОЗЁРА,   ТЕКУЩИЕ   ПО   СУШЕ. </a:t>
            </a: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ИНОГДА   ИЗ-ПОД   ЗЕМЛИ    БЬЮТ    ГОРЯЧИЕ  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ИСТОЧНИКИ,  ИХ    НАЗЫВАЮТ  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ГЕЙЗЕРАМИ. </a:t>
            </a: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ВОДА   В   НИХ   КИПИТ,   БУЛЬКАЕТ,   СЛОВНО   В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ОГРОМНОМ   КОТЛЕ.  В  НЕЙ  МОЖНО  ДАЖЕ 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СВАРИТЬ  ЯЙЦО, ТАКАЯ   ОНА   ГОРЯЧАЯ!</a:t>
            </a: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33" y="2188050"/>
            <a:ext cx="2634018" cy="2634018"/>
          </a:xfrm>
          <a:prstGeom prst="rect">
            <a:avLst/>
          </a:prstGeom>
        </p:spPr>
      </p:pic>
      <p:pic>
        <p:nvPicPr>
          <p:cNvPr id="2052" name="Picture 4" descr="https://st2.depositphotos.com/1141522/10877/v/950/depositphotos_108772354-stock-illustration-water-geyser-logo-vector-illustration.jpg"/>
          <p:cNvPicPr>
            <a:picLocks noChangeAspect="1" noChangeArrowheads="1"/>
          </p:cNvPicPr>
          <p:nvPr/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5" y="3444679"/>
            <a:ext cx="1691640" cy="169164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30" y="774658"/>
            <a:ext cx="931841" cy="110501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495965" y="2287836"/>
            <a:ext cx="1691640" cy="2899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8184717" y="1953274"/>
            <a:ext cx="365760" cy="4939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913583-CA3A-4AB9-8AED-2DBAA20E7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1" y="5093121"/>
            <a:ext cx="1098564" cy="10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"/>
                            </p:stCondLst>
                            <p:childTnLst>
                              <p:par>
                                <p:cTn id="63" presetID="22" presetClass="entr" presetSubtype="4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   УЗБЕКИСТАНЕ    ИМЕЕТСЯ   </a:t>
            </a:r>
            <a:r>
              <a:rPr lang="ru-RU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97   МЕСТОРОЖДЕНИЙ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ПОДЗЕМНЫХ   ВОД.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ОНИ  РАСПРЕДЕЛЕНЫ   НЕРАВНОМЕРНО   ПО   ТЕРРИТОРИИ СТРАНЫ.  </a:t>
            </a:r>
          </a:p>
          <a:p>
            <a:r>
              <a:rPr lang="ru-RU" sz="6200" b="1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ЭТО   ВЛИЯЕТ   НА  ДОСТУП  К  ПИТЬЕВОЙ   ВОДЕ.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ЗАПАСЫ   ПРЕСНЫХ   ПОДЗЕМНЫХ   ВОД   СОСРЕДОТОЧЕНЫ   В   ТАШКЕНТСКОЙ,  </a:t>
            </a:r>
            <a:b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САМАРКАНДСКОЙ, СУРХАНДАРЬИНСКОЙ,  НАМАНГАНСКОЙ   И  АНДИЖАНСКОЙ   ОБЛАСТЯХ.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БУХАРСКАЯ   И   НАВОИЙСКАЯ    ОБЛАСТИ   </a:t>
            </a:r>
            <a:r>
              <a:rPr lang="ru-RU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НЕ ОБЕСПЕЧЕНЫ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ПРЕСНЫМИ   ПОДЗЕМНЫМИ   ВОДАМИ.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РЕСПУБЛИКЕ КАРАКАЛПАКСТАН И ХОРЕЗМСКОЙ ОБЛАСТИ ЗАПАСЫ ПРЕСНЫХ ПОДЗЕМНЫХ ВОД </a:t>
            </a:r>
            <a:r>
              <a:rPr lang="ru-RU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ПОЛНОСТЬЮ ИСТОЩЕНЫ.</a:t>
            </a:r>
            <a:endParaRPr lang="ru-RU" sz="26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53" y="4957584"/>
            <a:ext cx="1492374" cy="16390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2032666"/>
            <a:ext cx="4136136" cy="26480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49" y="386804"/>
            <a:ext cx="1215305" cy="14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ВОЗВРАТНЫЕ  ВОДЫ</a:t>
            </a: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ПОСЛЕ   ИСПОЛЬЗОВАНИЯ   ЭТА   ВОДА   ВОЗВРАЩАЕТСЯ </a:t>
            </a:r>
            <a:r>
              <a:rPr lang="ru-RU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ОБРАТНО  В  ПРИРОДУ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 ПРОЙДЯ  ОПРЕДЕЛЁННУЮ  ОЧИСТКУ.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ВОЗВРАТНЫЕ  ВОДЫ  ЯВЛЯЮТСЯ  ДОПОЛНИТЕЛЬНЫМ ИСТОЧНИКОМ  ВОДНЫХ  РЕСУРСОВ. </a:t>
            </a:r>
            <a:endParaRPr lang="ru-RU" sz="26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15564" y="713233"/>
            <a:ext cx="2440744" cy="2370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МЫ ЗАБИРАЕМ ПРЕСНУЮ ВОДУ  ИЗ ИСТОЧНИКОВ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266614" y="1781628"/>
            <a:ext cx="1195336" cy="35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15564" y="3209229"/>
            <a:ext cx="588754" cy="41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146304" y="898156"/>
            <a:ext cx="2047170" cy="14707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НА ОРОШЕНИЕ ПОЛЕЙ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21270" y="3753560"/>
            <a:ext cx="3431408" cy="10685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ДЛЯ ИСПОЛЬЗОВАНИЯ </a:t>
            </a:r>
          </a:p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В  ПРОИЗВОДСТВЕ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827668" y="898156"/>
            <a:ext cx="1978004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ДЛЯ ПИТЬЯ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06384" y="1664693"/>
            <a:ext cx="748144" cy="447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12383" y="3176070"/>
            <a:ext cx="616867" cy="46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6296756" y="3687661"/>
            <a:ext cx="2572924" cy="11344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anose="020F0502020204030204" pitchFamily="34" charset="0"/>
              </a:rPr>
              <a:t>ДЛЯ БЫТОВЫХ НУЖД</a:t>
            </a:r>
            <a:endParaRPr lang="ru-RU" sz="2600" b="1" dirty="0">
              <a:latin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16" y="2833470"/>
            <a:ext cx="772742" cy="772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28" y="675597"/>
            <a:ext cx="1332450" cy="13324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2" y="2812382"/>
            <a:ext cx="831082" cy="81528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94" y="907634"/>
            <a:ext cx="594078" cy="90492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759" y="1660449"/>
            <a:ext cx="1928434" cy="2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5" grpId="0" animBg="1"/>
      <p:bldP spid="16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1" y="4077660"/>
            <a:ext cx="2837689" cy="19098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9734084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ВОДЫ АТМОСФЕРЫ</a:t>
            </a:r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 АТМОСФЕРЕ  ВОДА  НАХОДИТСЯ  В  ВИДЕ  ПАРА, МЕЛЬЧАЙШИХ КАПЕЛЕК  ИЛИ   КРИСТАЛЛИКОВ   ЛЬДА. </a:t>
            </a:r>
          </a:p>
          <a:p>
            <a:endParaRPr lang="ru-RU" sz="2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ВОДЯНОЙ   ПАР   ВСЕГДА   ЕСТЬ  В  ВОЗДУХЕ:  ВОДА ПОСТОЯННО,  ПРИ  ЛЮБОЙ  ТЕМПЕРАТУРЕ  ИСПАРЯЕТСЯ 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 ПОВЕРХНОСТИ   ВОДОЁМОВ,   РЕК,   ПОЧВЫ,  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   ЛИСТЬЕВ   И СТЕБЛЕЙ   РАСТЕНИЙ.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45" y="2090881"/>
            <a:ext cx="4540286" cy="235005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239079" y="1439675"/>
            <a:ext cx="6272935" cy="96877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ВОДУ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  АТМОСФЕРЕ  МЫ  НАБЛЮДАЕМ  В  ВИДЕ  ПУШИСТЫХ  ОБЛАКОВ  ИЛИ  СЕРЫХ  ТУЧ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96" y="2254057"/>
            <a:ext cx="1198330" cy="1421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68" y="5604183"/>
            <a:ext cx="1668981" cy="1235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7" y="207308"/>
            <a:ext cx="1960316" cy="1960316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9098625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9300626" y="4824828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0227169" y="4105815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0020596" y="409745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0433742" y="4105815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660055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885897" y="4819179"/>
            <a:ext cx="9144" cy="87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298</Words>
  <Application>Microsoft Office PowerPoint</Application>
  <PresentationFormat>Широкоэкранный</PresentationFormat>
  <Paragraphs>92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Myriad Pro Cond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49</cp:revision>
  <dcterms:created xsi:type="dcterms:W3CDTF">2019-08-27T20:30:34Z</dcterms:created>
  <dcterms:modified xsi:type="dcterms:W3CDTF">2019-10-16T12:21:18Z</dcterms:modified>
</cp:coreProperties>
</file>