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CBE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856383" y="1868557"/>
            <a:ext cx="4956314" cy="3697355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200" b="1" dirty="0">
                <a:latin typeface="Myriad Pro Cond" panose="020B0506030403020204" pitchFamily="34" charset="0"/>
              </a:rPr>
              <a:t>КРУГОВОРОТ ВОДЫ </a:t>
            </a:r>
          </a:p>
          <a:p>
            <a:pPr algn="ctr"/>
            <a:r>
              <a:rPr lang="ru-RU" sz="6200" b="1" dirty="0">
                <a:latin typeface="Myriad Pro Cond" panose="020B0506030403020204" pitchFamily="34" charset="0"/>
              </a:rPr>
              <a:t>В ПРИРОДЕ</a:t>
            </a:r>
            <a:endParaRPr lang="uz-Cyrl-UZ" sz="6200" b="1" dirty="0">
              <a:latin typeface="Myriad Pro Cond" panose="020B0506030403020204" pitchFamily="34" charset="0"/>
            </a:endParaRP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ая прямоугольная выноска 12"/>
          <p:cNvSpPr/>
          <p:nvPr/>
        </p:nvSpPr>
        <p:spPr>
          <a:xfrm>
            <a:off x="10265278" y="3844469"/>
            <a:ext cx="1898374" cy="1143563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ПУТЬ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ДОЛГИЙ!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-25989" y="465135"/>
            <a:ext cx="2663641" cy="122451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07828" y="0"/>
            <a:ext cx="5439103" cy="707083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СЕКРЕТ</a:t>
            </a:r>
            <a:r>
              <a:rPr lang="ru-RU" sz="6200" b="1" dirty="0">
                <a:latin typeface="Myriad Pro Cond" panose="020B0506030403020204" pitchFamily="34" charset="0"/>
              </a:rPr>
              <a:t>Ы ВОДЫ</a:t>
            </a:r>
            <a:endParaRPr lang="uz-Cyrl-UZ" sz="6200" b="1" dirty="0">
              <a:latin typeface="Myriad Pro Cond" panose="020B0506030403020204" pitchFamily="34" charset="0"/>
            </a:endParaRPr>
          </a:p>
          <a:p>
            <a:pPr algn="ctr"/>
            <a:r>
              <a:rPr lang="uz-Cyrl-UZ" sz="42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     Уроки о воде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29" y="1341897"/>
            <a:ext cx="1753969" cy="1682305"/>
          </a:xfrm>
          <a:prstGeom prst="rect">
            <a:avLst/>
          </a:prstGeom>
        </p:spPr>
      </p:pic>
      <p:pic>
        <p:nvPicPr>
          <p:cNvPr id="1026" name="Picture 2" descr="012492-----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48" y="0"/>
            <a:ext cx="5437448" cy="706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12723" y="273454"/>
            <a:ext cx="2404975" cy="104726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НУ  И КРУГОВОРОТ!</a:t>
            </a:r>
            <a:endParaRPr lang="ru-RU" sz="2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91" y="5018510"/>
            <a:ext cx="1573855" cy="1713594"/>
          </a:xfrm>
          <a:prstGeom prst="rect">
            <a:avLst/>
          </a:prstGeom>
        </p:spPr>
      </p:pic>
      <p:sp>
        <p:nvSpPr>
          <p:cNvPr id="7" name="Выгнутая влево стрелка 6"/>
          <p:cNvSpPr/>
          <p:nvPr/>
        </p:nvSpPr>
        <p:spPr>
          <a:xfrm>
            <a:off x="1669472" y="3108838"/>
            <a:ext cx="1168456" cy="3266468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1400000">
            <a:off x="9681192" y="1285461"/>
            <a:ext cx="1312985" cy="3646754"/>
          </a:xfrm>
          <a:prstGeom prst="curvedLef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8120269" y="166181"/>
            <a:ext cx="2806089" cy="1103244"/>
          </a:xfrm>
          <a:prstGeom prst="cloud">
            <a:avLst/>
          </a:prstGeom>
          <a:solidFill>
            <a:srgbClr val="5A8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ИСПАРЕНИЕ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— ПРОЦЕСС,  КОГДА  ВОДА   ПРИ  НАГРЕВАНИИ ПРЕВРАЩАЕТСЯ  В  ПАР  И  УХОДИТ  В  ВОЗДУХ.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ДАЖЕ  КОГДА  МЫ  НЕ  ВИДИМ  ПАР,  ИСПАРЕНИЕ  ВСЁ  РАВНО ПРОИСХОДИТ.</a:t>
            </a:r>
          </a:p>
          <a:p>
            <a:endParaRPr lang="ru-RU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КОНДЕНСАЦИЯ.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КОГДА  ВОДНЫЕ  ПАРЫ  ПОДНИМАЮТСЯ  И  ДОСТИГАЮТ ВЕРХНИХ  СЛОЁВ  АТМОСФЕРЫ,  ХОЛОДНАЯ  ТЕМПЕРАТУРА  ЗАСТАВЛЯЕТ  ИХ  ВЫДЕЛЯТЬ  ТЕПЛО  И  СНОВА  ПРЕВРАЩАТЬСЯ  В  ЖИДКОСТЬ.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ЭТИ  МЕЛКИЕ  КАПЕЛЬКИ  ВОДЫ  ОБРАЗУЮТ  ОБЛАКА.</a:t>
            </a:r>
          </a:p>
          <a:p>
            <a:endParaRPr lang="ru-RU" sz="28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ОСАДКИ. 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КАПЛИ  ВОДЫ  В  ОБЛАКАХ  СОБИРАЮТСЯ  ВМЕСТЕ,  ОНИ СТАНОВЯТСЯ  БОЛЬШЕ  И  ТЯЖЕЛЕЕ.  ОНИ  ВЫПАДАЮТ  В  ВИДЕ  ДОЖДЯ, СНЕГА  ИЛИ  ГРАДА.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круговорот </a:t>
            </a:r>
            <a:r>
              <a:rPr lang="ru-RU" dirty="0"/>
              <a:t>воды начинается снова.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869DE-17BB-49BE-94D8-3FF087ED29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59" y="295178"/>
            <a:ext cx="2002971" cy="200297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8806070" y="2773017"/>
            <a:ext cx="1938130" cy="258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9263270" y="2296840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9435901" y="2216120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9608532" y="2216120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9801750" y="2187509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9985029" y="2201662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0181073" y="2237052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0351587" y="2242175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лако 8"/>
          <p:cNvSpPr/>
          <p:nvPr/>
        </p:nvSpPr>
        <p:spPr>
          <a:xfrm>
            <a:off x="10485783" y="4206876"/>
            <a:ext cx="1401417" cy="615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9415670" y="2449240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568070" y="2601640"/>
            <a:ext cx="9939" cy="58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лако 19"/>
          <p:cNvSpPr/>
          <p:nvPr/>
        </p:nvSpPr>
        <p:spPr>
          <a:xfrm>
            <a:off x="9650878" y="4316207"/>
            <a:ext cx="1401417" cy="615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9967759" y="4971812"/>
            <a:ext cx="639770" cy="164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0281371" y="4971812"/>
            <a:ext cx="639770" cy="164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0732410" y="4775150"/>
            <a:ext cx="639770" cy="164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1033252" y="4772737"/>
            <a:ext cx="639770" cy="164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9504632" y="4940162"/>
            <a:ext cx="639770" cy="1649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1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ПЕРЕНОС ВОДЫ.  В   ВИДЕ   ОСАДКОВ   ВОДА   СНОВА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ПОПАДАЕТ   НА   ПОВЕРХНОСТЬ   ЗЕМЛИ.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КАКАЯ-ТО   ЧАСТЬ   ВОДЫ   СТЕКАЕТ   ВНИЗ   И   ПОПАДАЕТ   В   МОРЯ,   ОЗЁРА   ИЛИ   РЕКИ. </a:t>
            </a:r>
          </a:p>
          <a:p>
            <a:endParaRPr lang="ru-RU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ДРУГАЯ — ВПИТЫВАЕТСЯ   В   ЗЕМЛЮ   И   СТАНОВИТСЯ   ГРУНТОВЫМИ ВОДАМИ.  НЕКОТОРАЯ  ЧАСТЬ  ВОДЫ  ПОГЛОЩАЕТСЯ  РАСТЕНИЯМИ  И  ЖИВОТНЫМИ.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КРУГОВОРОТ   ВОДЫ   НАЧИНАЕТСЯ   СНОВА!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869DE-17BB-49BE-94D8-3FF087ED29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59" y="185763"/>
            <a:ext cx="2002971" cy="20029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31" y="4902658"/>
            <a:ext cx="1779766" cy="18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Уважайте друг друга! Уважайте воду!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217</Words>
  <Application>Microsoft Office PowerPoint</Application>
  <PresentationFormat>Широкоэкранный</PresentationFormat>
  <Paragraphs>45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</vt:lpstr>
      <vt:lpstr>Calibri Light</vt:lpstr>
      <vt:lpstr>Myriad Pro Cond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Пользователь Windows</cp:lastModifiedBy>
  <cp:revision>30</cp:revision>
  <dcterms:created xsi:type="dcterms:W3CDTF">2019-08-27T20:30:34Z</dcterms:created>
  <dcterms:modified xsi:type="dcterms:W3CDTF">2019-10-14T12:15:12Z</dcterms:modified>
</cp:coreProperties>
</file>