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9" r:id="rId4"/>
    <p:sldId id="261" r:id="rId5"/>
    <p:sldId id="258" r:id="rId6"/>
    <p:sldId id="257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pv.uz/uploads/newspapers/0cbc79bde1d187993ca244a0b94caac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99987" y="2133600"/>
            <a:ext cx="5165717" cy="319053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Cyrl-UZ" sz="6200" b="1" dirty="0">
                <a:solidFill>
                  <a:srgbClr val="007A37"/>
                </a:solidFill>
                <a:latin typeface="Myriad Pro Cond" panose="020B0506030403020204" pitchFamily="34" charset="0"/>
              </a:rPr>
              <a:t>КАК</a:t>
            </a:r>
            <a:r>
              <a:rPr lang="uz-Cyrl-UZ" sz="6200" b="1" dirty="0">
                <a:latin typeface="Myriad Pro Cond" panose="020B0506030403020204" pitchFamily="34" charset="0"/>
              </a:rPr>
              <a:t> МЫ РАСХОДУЕМ ВОДУ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1F006C-B3FE-48F2-BB30-5D6A092CD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61" y="2590839"/>
            <a:ext cx="5060603" cy="506060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7288" y="42961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199109F5-C401-4880-9D12-468F365B619F}"/>
              </a:ext>
            </a:extLst>
          </p:cNvPr>
          <p:cNvSpPr/>
          <p:nvPr/>
        </p:nvSpPr>
        <p:spPr>
          <a:xfrm>
            <a:off x="783848" y="992215"/>
            <a:ext cx="3808071" cy="1439371"/>
          </a:xfrm>
          <a:prstGeom prst="wedgeRoundRectCallout">
            <a:avLst/>
          </a:prstGeom>
          <a:solidFill>
            <a:schemeClr val="bg1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 "/>
              </a:rPr>
              <a:t>ПРИВЕТ,   РЕБЯТА!   </a:t>
            </a:r>
            <a:br>
              <a:rPr lang="ru-RU" sz="2800" b="1" dirty="0">
                <a:solidFill>
                  <a:srgbClr val="002060"/>
                </a:solidFill>
                <a:latin typeface="Calibri "/>
              </a:rPr>
            </a:br>
            <a:r>
              <a:rPr lang="ru-RU" sz="2800" b="1" dirty="0">
                <a:solidFill>
                  <a:srgbClr val="002060"/>
                </a:solidFill>
                <a:latin typeface="Calibri "/>
              </a:rPr>
              <a:t>НА ЧТО РАСХОДУЕТСЯ ВОДА?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797DBA6D-A70F-49FC-B624-CD9CE9630803}"/>
              </a:ext>
            </a:extLst>
          </p:cNvPr>
          <p:cNvSpPr/>
          <p:nvPr/>
        </p:nvSpPr>
        <p:spPr>
          <a:xfrm>
            <a:off x="7294690" y="2626267"/>
            <a:ext cx="2496457" cy="117067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 "/>
              </a:rPr>
              <a:t>НА  ПОЛИВ РАСТЕНИЙ…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CB6873-A719-4C27-8C44-DB9899B7CC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53" y="2576164"/>
            <a:ext cx="4281511" cy="4281511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F122CF-C144-4DCC-969D-F9667EC8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" y="2711576"/>
            <a:ext cx="2735165" cy="3378179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0532A42F-2BE6-4587-8A7A-21D1F1A893E1}"/>
              </a:ext>
            </a:extLst>
          </p:cNvPr>
          <p:cNvSpPr/>
          <p:nvPr/>
        </p:nvSpPr>
        <p:spPr>
          <a:xfrm>
            <a:off x="5461465" y="1078222"/>
            <a:ext cx="2494986" cy="159104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ПИТЬЁ  И ПРИГОТОВЛЕНИЕ ЕДЫ…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2902E-B431-4946-AAF5-E3D45B532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7" y="2975311"/>
            <a:ext cx="4281511" cy="4281511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C16EFE15-8C3C-44FA-9243-CEA3C5F74D56}"/>
              </a:ext>
            </a:extLst>
          </p:cNvPr>
          <p:cNvSpPr/>
          <p:nvPr/>
        </p:nvSpPr>
        <p:spPr>
          <a:xfrm>
            <a:off x="10637105" y="2566016"/>
            <a:ext cx="1396061" cy="99741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835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B4DC528-998C-4935-A20A-AAF5D512BFAC}"/>
              </a:ext>
            </a:extLst>
          </p:cNvPr>
          <p:cNvSpPr/>
          <p:nvPr/>
        </p:nvSpPr>
        <p:spPr>
          <a:xfrm>
            <a:off x="2683710" y="1844208"/>
            <a:ext cx="2801257" cy="178884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ВСЯ ВОДА, КОТОРУЮ МЫ ИСПОЛЬЗУЕМ, ПРЕСНАЯ.</a:t>
            </a:r>
            <a:endParaRPr lang="ru-RU" sz="2800" dirty="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8846F7-5764-4AF9-9C5F-FCD7429F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355278"/>
            <a:ext cx="2525228" cy="2525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5CAC92-3A11-405F-889C-21B342CE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8" y="3143752"/>
            <a:ext cx="2801257" cy="3459809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E824244E-2233-4F41-BF90-C99A1FD6DE14}"/>
              </a:ext>
            </a:extLst>
          </p:cNvPr>
          <p:cNvSpPr/>
          <p:nvPr/>
        </p:nvSpPr>
        <p:spPr>
          <a:xfrm>
            <a:off x="7006957" y="1233716"/>
            <a:ext cx="5185043" cy="252522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ОНА ЗАБИРАЕТСЯ ИЗ ПОВЕРХНОСТНЫХ ВОДОЁМОВ И РЕК И ВЫКАЧИВАЕТСЯ СКВАЖИНАМИ ИЗ-ПОД ЗЕМЛИ.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913583-CA3A-4AB9-8AED-2DBAA20E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90" y="3633048"/>
            <a:ext cx="3231071" cy="3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07BF3-C0C4-48E9-90DE-6BE76258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3" y="3429000"/>
            <a:ext cx="3429000" cy="3429000"/>
          </a:xfrm>
          <a:prstGeom prst="rect">
            <a:avLst/>
          </a:prstGeom>
        </p:spPr>
      </p:pic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305215" y="0"/>
            <a:ext cx="11460657" cy="293116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 СТАТЬ  ПИТЬЕВОЙ  И  ПОПАСТЬ  В  НАШИ  КРАНЫ, 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ПРОХОДИТ  ОЧИСТКУ  ОТ  ЗАГРЯЗНИТЕЛЕЙ  И  ПРИМЕСЕЙ.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ЧЕРЕЗ  ВОДОПРОВОДНУЮ  СЕТЬ  ОНА  РАСПРЕДЕЛЯЕТСЯ  ПО РАЙОНАМ,  УЛИЦАМ,  ДОМАМ.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 ДОЛГИЙ  И  ОЧЕНЬ  ЗАТРАТНЫЙ  ПУТЬ. </a:t>
            </a:r>
          </a:p>
        </p:txBody>
      </p:sp>
      <p:pic>
        <p:nvPicPr>
          <p:cNvPr id="1026" name="Picture 2" descr="Картинки по запросу из крана течёт вода рисунки">
            <a:extLst>
              <a:ext uri="{FF2B5EF4-FFF2-40B4-BE49-F238E27FC236}">
                <a16:creationId xmlns:a16="http://schemas.microsoft.com/office/drawing/2014/main" id="{3F483641-3AD9-40EE-BF33-90725C25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90" y="3429002"/>
            <a:ext cx="2935110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3293E772-2782-40FA-9640-65D303CDF7E3}"/>
              </a:ext>
            </a:extLst>
          </p:cNvPr>
          <p:cNvSpPr/>
          <p:nvPr/>
        </p:nvSpPr>
        <p:spPr>
          <a:xfrm>
            <a:off x="0" y="3592450"/>
            <a:ext cx="4281095" cy="326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0" y="2576902"/>
            <a:ext cx="4281096" cy="42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УЗБЕКИСТАНЕ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ГОРОДОВ,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1064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ПОС</a:t>
            </a:r>
            <a:r>
              <a:rPr lang="uz-Cyrl-UZ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ЛКА ГОРОДСКОГО ТИПА И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11088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СЕЛЬСКИХ НАСЕЛ</a:t>
            </a:r>
            <a:r>
              <a:rPr lang="uz-Cyrl-UZ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ННЫХ ПУНКТОВ.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ЗА СЧЁТ ПОДЗЕМНЫХ ВОД ОБЕСПЕЧИВАЮТСЯ ПИТЬЕВОЙ ВОДОЙ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ГОРОДОВ (58%),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335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</a:t>
            </a:r>
            <a:r>
              <a:rPr lang="uz-Cyrl-UZ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ЛКОВ ГОРОДСКОГО ТИПА (31%) И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2902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СЕЛЬСКИХ НАСЕЛЁННЫХ ПУНКТ</a:t>
            </a:r>
            <a:r>
              <a:rPr lang="uz-Cyrl-UZ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(26%).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ОСТАВШИЕСЯ НАСЕЛЁННЫЕ ПУНКТЫ ОБЕСПЕЧИВАЮТСЯ ЗА СЧЁТ ДРУГИХ ИСТОЧНИКОВ (ПОВЕРХНОСТНЫЕ ВОДЫ, КОЛОДЦЫ, ВОДОВОДЫ).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3853C29-1493-4103-ABDB-83B87E65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836" y="263312"/>
            <a:ext cx="531412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КАПЕЛЬНОЕ  ОРОШЕНИЕ – ЭТО  СПОСОБ  ПОЛИВА.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ОН  ЭКОНОМИТ  ВОДУ  В НЕСКОЛЬКО  РАЗ.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СПЕЦИАЛЬНЫЕ  ТРУБОЧКИ БУКВАЛЬНО  ПО  КАПЕЛЬКЕ ДОСТАВЛЯЮТ  ВОДУ  В ПРИКОРНЕВУЮ  ЗОНУ РАСТЕНИЙ.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https://pv.uz/uploads/newspapers/0cbc79bde1d187993ca244a0b94caacb.jpg">
            <a:extLst>
              <a:ext uri="{FF2B5EF4-FFF2-40B4-BE49-F238E27FC236}">
                <a16:creationId xmlns:a16="http://schemas.microsoft.com/office/drawing/2014/main" id="{9F05E356-386B-4919-81A7-7CD572BE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84"/>
            <a:ext cx="6366969" cy="36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544B4F0-DEB0-4D9D-881D-0C32C029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19" y="494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6B9CA-1B96-4600-BDB8-79FE35A9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24" y="2991395"/>
            <a:ext cx="2652462" cy="32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3853C29-1493-4103-ABDB-83B87E65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30" y="268478"/>
            <a:ext cx="956113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 ГОСУДАРСТВЕННЫЙ  ВОДНЫЙ  ФОНД УЗБЕКИСТАНА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ВКЛЮЧАЕТ: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РУЧЬИ;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ВОДОХРАНИЛИЩА;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ОЗЁРА;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  КАНАЛОВ,  КОЛЛЕКТОРНО-ДРЕНАЖНЫХ  СЕТЕЙ, РОДНИКОВ,   ПРУДОВ   И   ДРУГИЕ   ПОВЕРХНОСТНЫЕ ВОДЫ;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ПОДЗЕМНЫЕ   ВОДЫ;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СНЕЖНЫЕ   ЗАПАСЫ;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ЛЕДНИКИ.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44B4F0-DEB0-4D9D-881D-0C32C029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19" y="494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T7712o0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6B9CA-1B96-4600-BDB8-79FE35A9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1625439"/>
            <a:ext cx="1505702" cy="1859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436BA3-463D-476C-904C-BDEFD51DF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1" y="257381"/>
            <a:ext cx="1825016" cy="18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 НАС  В  СТРАНЕ  ДЕЙСТВУЕТ  ЗАКОН  «О  ВОДЕ  И ВОДОПОЛЬЗОВАНИИ».  ЗАКОН  ОБЯЗЫВАЕТ   НАС ИСПОЛЬЗОВАТЬ   ВОДУ   РАЦИОНАЛЬНО.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  РАСХОДУЕТСЯ   ДЛЯ   ПИТЬЯ  И ВЫРАЩИВАНИЯ   ПРОДУКТОВ  ПИТАНИЯ  В   ПЕРВУЮ ОЧЕРЕДЬ.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 90%  ВОДЫ  В  НАШЕЙ  СТРАНЕ  ИСПОЛЬЗУЕТСЯ  В  СЕЛЬСКОМ  ХОЗЯЙСТВЕ.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СОКРАТИТЬ  ПОТРЕБЛЕНИЕ  ВОДЫ  НА ПОЛИВ МОЖНО  БЛАГОДАРЯ  КАПЕЛЬНОМУ  ОРОШЕНИЮ  И УЛУЧШЕНИЮ   ИРРИГАЦИОННЫХ   КАНАЛОВ.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295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Myriad Pro Cond</vt:lpstr>
      <vt:lpstr>Times New Roman</vt:lpstr>
      <vt:lpstr>TT7712o00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50</cp:revision>
  <dcterms:created xsi:type="dcterms:W3CDTF">2019-08-27T20:30:34Z</dcterms:created>
  <dcterms:modified xsi:type="dcterms:W3CDTF">2019-10-14T00:26:25Z</dcterms:modified>
</cp:coreProperties>
</file>