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9" r:id="rId3"/>
    <p:sldId id="260" r:id="rId4"/>
    <p:sldId id="262" r:id="rId5"/>
    <p:sldId id="258" r:id="rId6"/>
    <p:sldId id="257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6221"/>
    <a:srgbClr val="F8F6D4"/>
    <a:srgbClr val="00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ECB1D-7480-428D-87E3-C9B74B3F3E0C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0919F-EAC8-4522-8385-4AC143F6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9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1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1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0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0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8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2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4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5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5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3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4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#</a:t>
            </a:r>
            <a:r>
              <a:rPr lang="ru-RU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уважайтеводу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 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suvnihurmatlang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respectwater</a:t>
            </a:r>
            <a:endParaRPr lang="en-US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uz-Cyrl-UZ" sz="13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Данная презентация была подготовлена при финансовой поддержке Европейского Союза в рамках проекта </a:t>
            </a:r>
            <a:r>
              <a:rPr lang="en-US" sz="1700" dirty="0" err="1">
                <a:solidFill>
                  <a:srgbClr val="002060"/>
                </a:solidFill>
                <a:latin typeface="Myriad Pro Cond" panose="020B0506030403020204" pitchFamily="34" charset="0"/>
              </a:rPr>
              <a:t>UzWaterAware</a:t>
            </a:r>
            <a:r>
              <a:rPr lang="en-US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Регионального экологического центра Центральной Азии. Её содержание является исключительной ответственностью ННО «</a:t>
            </a:r>
            <a:r>
              <a:rPr lang="en-US" sz="1700" dirty="0" err="1">
                <a:solidFill>
                  <a:srgbClr val="002060"/>
                </a:solidFill>
                <a:latin typeface="Myriad Pro Cond" panose="020B0506030403020204" pitchFamily="34" charset="0"/>
              </a:rPr>
              <a:t>Ekomaktab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»</a:t>
            </a:r>
            <a:r>
              <a:rPr lang="en-US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и не обязательно отражает точку зрения Европейского Союза</a:t>
            </a:r>
            <a:endParaRPr lang="ru-RU" sz="1700" b="1" dirty="0">
              <a:solidFill>
                <a:srgbClr val="002060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F9AAA0-22FF-4453-BD4A-483CBA5812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5" y="18845"/>
            <a:ext cx="1851295" cy="123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EA6DE6-A8CB-45F3-A2CE-36E557B10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33578"/>
            <a:ext cx="1284886" cy="1188676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3626978" y="1643270"/>
            <a:ext cx="5397753" cy="3680860"/>
          </a:xfrm>
          <a:prstGeom prst="rect">
            <a:avLst/>
          </a:prstGeom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200" b="1" dirty="0">
                <a:latin typeface="Myriad Pro Cond" panose="020B0506030403020204" pitchFamily="34" charset="0"/>
              </a:rPr>
              <a:t>ВОДА В ЖИЗНИ</a:t>
            </a:r>
            <a:r>
              <a:rPr lang="en-US" sz="6200" b="1" dirty="0">
                <a:latin typeface="Myriad Pro Cond" panose="020B0506030403020204" pitchFamily="34" charset="0"/>
              </a:rPr>
              <a:t> </a:t>
            </a:r>
            <a:r>
              <a:rPr lang="ru-RU" sz="6200" b="1" dirty="0">
                <a:latin typeface="Myriad Pro Cond" panose="020B0506030403020204" pitchFamily="34" charset="0"/>
              </a:rPr>
              <a:t>РАСТЕНИЙ И ЖИВОТНЫХ</a:t>
            </a:r>
            <a:r>
              <a:rPr lang="uz-Cyrl-UZ" sz="62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      </a:t>
            </a:r>
          </a:p>
          <a:p>
            <a:pPr algn="ctr"/>
            <a:r>
              <a:rPr lang="uz-Cyrl-UZ" sz="42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Уроки о воде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38DBC6-B5A7-493F-9467-8DDE8830C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095" y="60956"/>
            <a:ext cx="1176883" cy="11339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EA7672-4EA2-45B3-A47F-3FE4FCC49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226" y="18845"/>
            <a:ext cx="2636319" cy="12337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D1646A-D667-4444-9B32-18429A54E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929" y="18845"/>
            <a:ext cx="1155244" cy="11886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91512E-2F2C-43FB-A76C-6B5B1DD67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6" y="2839636"/>
            <a:ext cx="2924527" cy="24844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C95BB-6E55-41FC-B32D-2C331AC6BBD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57" y="45371"/>
            <a:ext cx="1176883" cy="11768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806" y="1272694"/>
            <a:ext cx="2705739" cy="33449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806" y="1207521"/>
            <a:ext cx="2705739" cy="33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олнце 31"/>
          <p:cNvSpPr/>
          <p:nvPr/>
        </p:nvSpPr>
        <p:spPr>
          <a:xfrm>
            <a:off x="4776651" y="1038210"/>
            <a:ext cx="1785257" cy="1456661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 useBgFill="1"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0" y="2561473"/>
            <a:ext cx="12192000" cy="464083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ru-RU" b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b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b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7EA919-9513-4AEC-9582-ECAEB9AC130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585" y="4073672"/>
            <a:ext cx="2240644" cy="2151294"/>
          </a:xfrm>
          <a:prstGeom prst="rect">
            <a:avLst/>
          </a:prstGeom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4498216" y="251778"/>
            <a:ext cx="2435382" cy="1327755"/>
          </a:xfrm>
          <a:prstGeom prst="flowChartAlternateProcess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5200" b="1" dirty="0" smtClean="0">
                <a:solidFill>
                  <a:srgbClr val="002060"/>
                </a:solidFill>
              </a:rPr>
              <a:t>ВОДА</a:t>
            </a:r>
            <a:endParaRPr lang="ru-RU" sz="5200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143620" y="2561472"/>
            <a:ext cx="1524175" cy="6103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13890" y="2575420"/>
            <a:ext cx="55390" cy="7622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906447" y="2611405"/>
            <a:ext cx="1772775" cy="6416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альтернативный процесс 15"/>
          <p:cNvSpPr/>
          <p:nvPr/>
        </p:nvSpPr>
        <p:spPr>
          <a:xfrm>
            <a:off x="348237" y="3775744"/>
            <a:ext cx="4171512" cy="1964769"/>
          </a:xfrm>
          <a:prstGeom prst="flowChartAlternateProcess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Растения получают необходимые питательные вещества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7080068" y="3770028"/>
            <a:ext cx="4152954" cy="1964769"/>
          </a:xfrm>
          <a:prstGeom prst="flowChartAlternateProcess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Животные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утоляют 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жажду.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16" y="1825484"/>
            <a:ext cx="2948825" cy="1894473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3441703" y="1605878"/>
            <a:ext cx="1182125" cy="21307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757851" y="1629604"/>
            <a:ext cx="1298779" cy="21070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0" y="915655"/>
            <a:ext cx="2792065" cy="271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7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25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375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375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375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375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" grpId="0" animBg="1"/>
      <p:bldP spid="16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 useBgFill="1"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0" y="1233717"/>
            <a:ext cx="12192000" cy="596859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7007391" y="1392084"/>
            <a:ext cx="3384992" cy="2182158"/>
          </a:xfrm>
          <a:prstGeom prst="flowChartAlternateProcess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Растения-г</a:t>
            </a:r>
            <a:r>
              <a:rPr lang="uz-Cyrl-UZ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идрофи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ты</a:t>
            </a:r>
            <a:b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живут в воде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143620" y="2561472"/>
            <a:ext cx="1524175" cy="6103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13890" y="2575420"/>
            <a:ext cx="55390" cy="7622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альтернативный процесс 15"/>
          <p:cNvSpPr/>
          <p:nvPr/>
        </p:nvSpPr>
        <p:spPr>
          <a:xfrm>
            <a:off x="287383" y="1585391"/>
            <a:ext cx="4788105" cy="2387641"/>
          </a:xfrm>
          <a:prstGeom prst="flowChartAlternateProcess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Ксерофиты -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это засухоустойчивые растения, которым не нужно много воды.  </a:t>
            </a:r>
            <a:r>
              <a:rPr lang="ru-RU" dirty="0"/>
              <a:t> </a:t>
            </a:r>
          </a:p>
          <a:p>
            <a:pPr algn="ctr"/>
            <a:endParaRPr lang="ru-RU" sz="32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146" y="3809271"/>
            <a:ext cx="1554480" cy="1036320"/>
          </a:xfrm>
          <a:prstGeom prst="rect">
            <a:avLst/>
          </a:prstGeom>
        </p:spPr>
      </p:pic>
      <p:sp>
        <p:nvSpPr>
          <p:cNvPr id="20" name="AutoShape 2" descr="Картинки по запросу лотос на прозрачном фоне png"/>
          <p:cNvSpPr>
            <a:spLocks noChangeAspect="1" noChangeArrowheads="1"/>
          </p:cNvSpPr>
          <p:nvPr/>
        </p:nvSpPr>
        <p:spPr bwMode="auto">
          <a:xfrm>
            <a:off x="155575" y="-1347788"/>
            <a:ext cx="57150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377" y="2954035"/>
            <a:ext cx="1381176" cy="10439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260" y="279003"/>
            <a:ext cx="2660339" cy="257498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4090587"/>
            <a:ext cx="3416808" cy="2281040"/>
          </a:xfrm>
          <a:prstGeom prst="rect">
            <a:avLst/>
          </a:prstGeom>
        </p:spPr>
      </p:pic>
      <p:sp>
        <p:nvSpPr>
          <p:cNvPr id="26" name="Блок-схема: альтернативный процесс 25"/>
          <p:cNvSpPr/>
          <p:nvPr/>
        </p:nvSpPr>
        <p:spPr>
          <a:xfrm>
            <a:off x="667512" y="6278880"/>
            <a:ext cx="3434225" cy="45322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Саксаул. Фото: </a:t>
            </a:r>
            <a:r>
              <a:rPr lang="en-US" i="1" dirty="0">
                <a:solidFill>
                  <a:srgbClr val="002060"/>
                </a:solidFill>
              </a:rPr>
              <a:t>ecoportal.info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75" y="3495724"/>
            <a:ext cx="2568525" cy="256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1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16" dur="225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dDnDiag">
          <a:fgClr>
            <a:srgbClr val="F8F6D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09330" y="655983"/>
            <a:ext cx="9929192" cy="5635487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	Растения,  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живущие 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в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условиях 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недостатка   влаги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приспосабливаются  и  стараются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удержать 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воду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endParaRPr lang="ru-RU" sz="32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	У  многих  ксерофитов: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утолщённая   кожица   листьев;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в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осковой   налёт;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густые 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волоски;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небольшие   листики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endParaRPr lang="ru-RU" sz="32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	</a:t>
            </a:r>
            <a:r>
              <a:rPr lang="ru-RU" sz="3200" b="1" dirty="0" smtClean="0">
                <a:solidFill>
                  <a:srgbClr val="B96221"/>
                </a:solidFill>
                <a:latin typeface="Calibri" panose="020F0502020204030204" pitchFamily="34" charset="0"/>
              </a:rPr>
              <a:t>Это сокращает испарение.</a:t>
            </a:r>
            <a:endParaRPr lang="ru-RU" sz="3200" b="1" dirty="0">
              <a:solidFill>
                <a:srgbClr val="B9622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268" y="2142696"/>
            <a:ext cx="1625062" cy="2008962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730409" y="47971"/>
            <a:ext cx="2076096" cy="1922465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763" y="4151658"/>
            <a:ext cx="2479610" cy="213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9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37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37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37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37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dDnDiag">
          <a:fgClr>
            <a:srgbClr val="F8F6D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0" y="0"/>
            <a:ext cx="11034861" cy="6858001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Живущие 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в   пустынях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тушканчики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 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вараны, 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змеи   не  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испытывают 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жажды:  им   хватает   влаги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получаемой  с  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пищей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Жирафы  могут  долгое 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время 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не  пить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получая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необходимую 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воду   с  зелёной  листвой.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Больше  всех   пьют   воды   слоны 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и 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бегемоты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endParaRPr lang="ru-RU" sz="32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	</a:t>
            </a:r>
            <a:r>
              <a:rPr lang="ru-RU" sz="6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!</a:t>
            </a:r>
            <a:r>
              <a:rPr lang="ru-RU" sz="5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жаркий день слон может выпить </a:t>
            </a:r>
            <a:endParaRPr lang="ru-RU" sz="32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	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больше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200 литров воды. 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31" y="2053383"/>
            <a:ext cx="1604399" cy="1983418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0115904" y="0"/>
            <a:ext cx="2076096" cy="1922465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388" y="4174903"/>
            <a:ext cx="2847321" cy="269462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106" y="6408925"/>
            <a:ext cx="1774454" cy="36093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179" y="6432300"/>
            <a:ext cx="1783372" cy="36275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98" y="6408925"/>
            <a:ext cx="2019801" cy="36949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53" y="6375870"/>
            <a:ext cx="2019801" cy="3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37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37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37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37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564AC-1FFB-42D8-BD83-CF656C28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347" y="468847"/>
            <a:ext cx="8100391" cy="755374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ПОЛЕЗНЫЕ ПРАВИЛА ПОЛИВА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5645A0-06D7-45D1-AA37-6C246F81A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62" y="1224221"/>
            <a:ext cx="11519452" cy="556420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4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Если   взрыхлим   землю   на   2-3   сантиметра   </a:t>
            </a:r>
            <a:br>
              <a:rPr lang="ru-RU" sz="4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вглубь</a:t>
            </a:r>
            <a:r>
              <a:rPr lang="ru-RU" sz="4800" b="1" dirty="0">
                <a:solidFill>
                  <a:srgbClr val="002060"/>
                </a:solidFill>
                <a:latin typeface="Calibri" panose="020F0502020204030204" pitchFamily="34" charset="0"/>
              </a:rPr>
              <a:t>, – </a:t>
            </a:r>
            <a:r>
              <a:rPr lang="ru-RU" sz="48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и    </a:t>
            </a:r>
            <a:r>
              <a:rPr lang="ru-RU" sz="4800" b="1" dirty="0">
                <a:solidFill>
                  <a:srgbClr val="002060"/>
                </a:solidFill>
                <a:latin typeface="Calibri" panose="020F0502020204030204" pitchFamily="34" charset="0"/>
              </a:rPr>
              <a:t>увидим, </a:t>
            </a:r>
            <a:r>
              <a:rPr lang="ru-RU" sz="4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что   земля   </a:t>
            </a:r>
            <a:r>
              <a:rPr lang="ru-RU" sz="4800" b="1" dirty="0">
                <a:solidFill>
                  <a:srgbClr val="002060"/>
                </a:solidFill>
                <a:latin typeface="Calibri" panose="020F0502020204030204" pitchFamily="34" charset="0"/>
              </a:rPr>
              <a:t>влажная</a:t>
            </a:r>
            <a:r>
              <a:rPr lang="ru-RU" sz="4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  </a:t>
            </a:r>
            <a:r>
              <a:rPr lang="ru-RU" sz="4800" b="1" dirty="0">
                <a:solidFill>
                  <a:srgbClr val="002060"/>
                </a:solidFill>
                <a:latin typeface="Calibri" panose="020F0502020204030204" pitchFamily="34" charset="0"/>
              </a:rPr>
              <a:t>значит, </a:t>
            </a:r>
            <a:r>
              <a:rPr lang="ru-RU" sz="4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поливать  ещё  не пора</a:t>
            </a:r>
            <a:r>
              <a:rPr lang="ru-RU" sz="4800" b="1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r>
              <a:rPr lang="ru-RU" sz="48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Если   же   сухая  </a:t>
            </a:r>
            <a:r>
              <a:rPr lang="ru-RU" sz="4800" b="1" dirty="0">
                <a:solidFill>
                  <a:srgbClr val="002060"/>
                </a:solidFill>
                <a:latin typeface="Calibri" panose="020F0502020204030204" pitchFamily="34" charset="0"/>
              </a:rPr>
              <a:t>– </a:t>
            </a:r>
            <a:r>
              <a:rPr lang="ru-RU" sz="4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самый  раз  для  полива.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58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Сухую </a:t>
            </a:r>
            <a:r>
              <a:rPr lang="ru-RU" sz="4800" b="1" dirty="0">
                <a:solidFill>
                  <a:srgbClr val="002060"/>
                </a:solidFill>
                <a:latin typeface="Calibri" panose="020F0502020204030204" pitchFamily="34" charset="0"/>
              </a:rPr>
              <a:t>почву поэтапно, по </a:t>
            </a:r>
            <a:r>
              <a:rPr lang="ru-RU" sz="4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чуть-чуть  сбрызгиваем </a:t>
            </a:r>
            <a:r>
              <a:rPr lang="ru-RU" sz="4800" b="1" dirty="0">
                <a:solidFill>
                  <a:srgbClr val="002060"/>
                </a:solidFill>
                <a:latin typeface="Calibri" panose="020F0502020204030204" pitchFamily="34" charset="0"/>
              </a:rPr>
              <a:t>водой. </a:t>
            </a:r>
            <a:r>
              <a:rPr lang="ru-RU" sz="48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Если  сразу  </a:t>
            </a:r>
            <a:r>
              <a:rPr lang="ru-RU" sz="4800" b="1" dirty="0">
                <a:solidFill>
                  <a:srgbClr val="002060"/>
                </a:solidFill>
                <a:latin typeface="Calibri" panose="020F0502020204030204" pitchFamily="34" charset="0"/>
              </a:rPr>
              <a:t>вылить </a:t>
            </a:r>
            <a:r>
              <a:rPr lang="ru-RU" sz="4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много  воды</a:t>
            </a:r>
            <a:r>
              <a:rPr lang="ru-RU" sz="4800" b="1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ru-RU" sz="4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то  </a:t>
            </a:r>
            <a:r>
              <a:rPr lang="ru-RU" sz="4800" b="1" dirty="0">
                <a:solidFill>
                  <a:srgbClr val="002060"/>
                </a:solidFill>
                <a:latin typeface="Calibri" panose="020F0502020204030204" pitchFamily="34" charset="0"/>
              </a:rPr>
              <a:t>верхний </a:t>
            </a:r>
            <a:r>
              <a:rPr lang="ru-RU" sz="4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слой  почвы  сильно  уплотнится и  вглубь  вода  будет проходить  </a:t>
            </a:r>
            <a:r>
              <a:rPr lang="ru-RU" sz="4800" b="1" dirty="0">
                <a:solidFill>
                  <a:srgbClr val="002060"/>
                </a:solidFill>
                <a:latin typeface="Calibri" panose="020F0502020204030204" pitchFamily="34" charset="0"/>
              </a:rPr>
              <a:t>с </a:t>
            </a:r>
            <a:r>
              <a:rPr lang="ru-RU" sz="4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трудом.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48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Даём </a:t>
            </a:r>
            <a:r>
              <a:rPr lang="ru-RU" sz="4800" b="1" dirty="0">
                <a:solidFill>
                  <a:srgbClr val="002060"/>
                </a:solidFill>
                <a:latin typeface="Calibri" panose="020F0502020204030204" pitchFamily="34" charset="0"/>
              </a:rPr>
              <a:t>растениям нехолодную воду. От слишком холодной воды </a:t>
            </a:r>
            <a:r>
              <a:rPr lang="ru-RU" sz="4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будет стресс.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48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Поливаем </a:t>
            </a:r>
            <a:r>
              <a:rPr lang="ru-RU" sz="4800" b="1" dirty="0">
                <a:solidFill>
                  <a:srgbClr val="002060"/>
                </a:solidFill>
                <a:latin typeface="Calibri" panose="020F0502020204030204" pitchFamily="34" charset="0"/>
              </a:rPr>
              <a:t>в раннее утреннее время или в вечернее. </a:t>
            </a:r>
            <a:endParaRPr lang="ru-RU" sz="48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4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Поливаем </a:t>
            </a:r>
            <a:r>
              <a:rPr lang="ru-RU" sz="4800" b="1" dirty="0">
                <a:solidFill>
                  <a:srgbClr val="002060"/>
                </a:solidFill>
                <a:latin typeface="Calibri" panose="020F0502020204030204" pitchFamily="34" charset="0"/>
              </a:rPr>
              <a:t>корни, а не листья.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597" y="0"/>
            <a:ext cx="1636542" cy="16365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727" y="5106123"/>
            <a:ext cx="1706117" cy="143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1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 Уважайте друг друга! Уважайте воду!</a:t>
            </a:r>
            <a:endParaRPr lang="en-US" sz="3000" b="1" dirty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5" name="AutoShape 2" descr="Картинки по запросу счётчик 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6" y="644236"/>
            <a:ext cx="9113520" cy="62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5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2872</TotalTime>
  <Words>148</Words>
  <Application>Microsoft Office PowerPoint</Application>
  <PresentationFormat>Широкоэкранный</PresentationFormat>
  <Paragraphs>53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</vt:lpstr>
      <vt:lpstr>Calibri Light</vt:lpstr>
      <vt:lpstr>Myriad Pro Cond</vt:lpstr>
      <vt:lpstr>Wingdings</vt:lpstr>
      <vt:lpstr>Метрополия</vt:lpstr>
      <vt:lpstr>Презентация PowerPoint</vt:lpstr>
      <vt:lpstr>Презентация PowerPoint</vt:lpstr>
      <vt:lpstr>Презентация PowerPoint</vt:lpstr>
      <vt:lpstr> </vt:lpstr>
      <vt:lpstr> </vt:lpstr>
      <vt:lpstr>ПОЛЕЗНЫЕ ПРАВИЛА ПОЛИВА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о воде</dc:title>
  <dc:creator>Анастасия</dc:creator>
  <cp:lastModifiedBy>Пользователь Windows</cp:lastModifiedBy>
  <cp:revision>52</cp:revision>
  <dcterms:created xsi:type="dcterms:W3CDTF">2019-08-27T20:30:34Z</dcterms:created>
  <dcterms:modified xsi:type="dcterms:W3CDTF">2019-10-14T07:46:48Z</dcterms:modified>
</cp:coreProperties>
</file>