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67" r:id="rId4"/>
    <p:sldId id="269" r:id="rId5"/>
    <p:sldId id="270" r:id="rId6"/>
    <p:sldId id="271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CB1D-7480-428D-87E3-C9B74B3F3E0C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919F-EAC8-4522-8385-4AC143F6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1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9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2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5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5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3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C903C53-77CC-4303-90E9-A22D9F1F12A4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B7E2204-1269-4C09-BBD8-488AFF314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#</a:t>
            </a:r>
            <a:r>
              <a:rPr lang="ru-RU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уважайтеводу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suvnihurmatlang</a:t>
            </a:r>
            <a:r>
              <a:rPr lang="ru-RU" b="1" dirty="0">
                <a:solidFill>
                  <a:srgbClr val="000076"/>
                </a:solidFill>
                <a:latin typeface="Myriad Pro Cond" panose="020B0506030403020204" pitchFamily="34" charset="0"/>
              </a:rPr>
              <a:t>     #</a:t>
            </a:r>
            <a:r>
              <a:rPr lang="en-US" b="1" dirty="0" err="1">
                <a:solidFill>
                  <a:srgbClr val="000076"/>
                </a:solidFill>
                <a:latin typeface="Myriad Pro Cond" panose="020B0506030403020204" pitchFamily="34" charset="0"/>
              </a:rPr>
              <a:t>respectwater</a:t>
            </a:r>
            <a:endParaRPr lang="en-US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uz-Cyrl-UZ" sz="13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Данная презентация была подготовлена при финансовой поддержке Европейского Союза в рамках проекта 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UzWaterAware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Регионального экологического центра Центральной Азии. Её содержание является исключительной ответственностью ННО «</a:t>
            </a:r>
            <a:r>
              <a:rPr lang="en-US" sz="1700" dirty="0" err="1">
                <a:solidFill>
                  <a:srgbClr val="002060"/>
                </a:solidFill>
                <a:latin typeface="Myriad Pro Cond" panose="020B0506030403020204" pitchFamily="34" charset="0"/>
              </a:rPr>
              <a:t>Ekomaktab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»</a:t>
            </a:r>
            <a:r>
              <a:rPr lang="en-US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Myriad Pro Cond" panose="020B0506030403020204" pitchFamily="34" charset="0"/>
              </a:rPr>
              <a:t>и не обязательно отражает точку зрения Европейского Союза</a:t>
            </a:r>
            <a:endParaRPr lang="ru-RU" sz="1700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F9AAA0-22FF-4453-BD4A-483CBA58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" y="18845"/>
            <a:ext cx="1851295" cy="12337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A6DE6-A8CB-45F3-A2CE-36E557B10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86" y="33578"/>
            <a:ext cx="1284886" cy="118867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450096" y="1533871"/>
            <a:ext cx="6919192" cy="4126700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50000"/>
              </a:scheme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latin typeface="Myriad Pro Cond" panose="020B0506030403020204" pitchFamily="34" charset="0"/>
              </a:rPr>
              <a:t>Виды загрязнения воды.  </a:t>
            </a:r>
          </a:p>
          <a:p>
            <a:pPr algn="ctr"/>
            <a:r>
              <a:rPr lang="ru-RU" sz="8000" b="1" dirty="0">
                <a:latin typeface="Myriad Pro Cond" panose="020B0506030403020204" pitchFamily="34" charset="0"/>
              </a:rPr>
              <a:t>Влияние загрязнения воды на живые организмы</a:t>
            </a:r>
          </a:p>
          <a:p>
            <a:pPr algn="ctr"/>
            <a:r>
              <a:rPr lang="uz-Cyrl-UZ" sz="6000" b="1" dirty="0">
                <a:solidFill>
                  <a:srgbClr val="000076"/>
                </a:solidFill>
                <a:latin typeface="Myriad Pro Cond" panose="020B0506030403020204" pitchFamily="34" charset="0"/>
              </a:rPr>
              <a:t>Уроки о воде</a:t>
            </a:r>
            <a:endParaRPr lang="ru-RU" sz="60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38DBC6-B5A7-493F-9467-8DDE8830C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95" y="60956"/>
            <a:ext cx="1176883" cy="11339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A7672-4EA2-45B3-A47F-3FE4FCC49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226" y="18845"/>
            <a:ext cx="2636319" cy="12337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BD1646A-D667-4444-9B32-18429A54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929" y="18845"/>
            <a:ext cx="1155244" cy="11886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91512E-2F2C-43FB-A76C-6B5B1DD67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7" y="3551582"/>
            <a:ext cx="2086486" cy="17725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95BB-6E55-41FC-B32D-2C331AC6B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57" y="45371"/>
            <a:ext cx="1176883" cy="1176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1963A4-21A5-42D3-BE93-77E9E699C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30" y="1272694"/>
            <a:ext cx="2225215" cy="27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B0645F54-9B5C-485A-982E-B9E06ADC9DC0}"/>
              </a:ext>
            </a:extLst>
          </p:cNvPr>
          <p:cNvSpPr/>
          <p:nvPr/>
        </p:nvSpPr>
        <p:spPr>
          <a:xfrm>
            <a:off x="6830888" y="101321"/>
            <a:ext cx="5361112" cy="199282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ВОДА  НЕ  ИМЕЕТ  ЦВЕТА. ОНА ПРОЗРАЧНАЯ. У НЕЁ НЕТ ЗАПАХА И  ВКУСА.</a:t>
            </a:r>
          </a:p>
          <a:p>
            <a:pPr algn="ctr"/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E9D82-C258-404D-8641-EE992A693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84" y="1003654"/>
            <a:ext cx="6406444" cy="64064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13097E-22A3-494D-B189-1D94B5B69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4" y="125896"/>
            <a:ext cx="1480620" cy="1421577"/>
          </a:xfrm>
          <a:prstGeom prst="rect">
            <a:avLst/>
          </a:prstGeom>
        </p:spPr>
      </p:pic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223B364A-A50E-4D39-BC23-A4AAED3E058D}"/>
              </a:ext>
            </a:extLst>
          </p:cNvPr>
          <p:cNvSpPr/>
          <p:nvPr/>
        </p:nvSpPr>
        <p:spPr>
          <a:xfrm>
            <a:off x="1169043" y="2651124"/>
            <a:ext cx="2558006" cy="1214820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КИПЯЧЁНАЯ САМАЯ ВКУСНАЯ!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6DFD19-D01A-41EB-9816-910BAADB6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634" y="2070398"/>
            <a:ext cx="5190872" cy="5190872"/>
          </a:xfrm>
          <a:prstGeom prst="rect">
            <a:avLst/>
          </a:prstGeom>
        </p:spPr>
      </p:pic>
      <p:sp>
        <p:nvSpPr>
          <p:cNvPr id="16" name="Облачко с текстом: прямоугольное со скругленными углами 15">
            <a:extLst>
              <a:ext uri="{FF2B5EF4-FFF2-40B4-BE49-F238E27FC236}">
                <a16:creationId xmlns:a16="http://schemas.microsoft.com/office/drawing/2014/main" id="{55E770CF-D984-4053-8DC8-E54CDF600D07}"/>
              </a:ext>
            </a:extLst>
          </p:cNvPr>
          <p:cNvSpPr/>
          <p:nvPr/>
        </p:nvSpPr>
        <p:spPr>
          <a:xfrm>
            <a:off x="2763515" y="836684"/>
            <a:ext cx="3332486" cy="144664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ЧАЙ ДАЁТ ВОДЕ ВКУС, ЦВЕТ И АРОМАТ…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239565-44B8-4574-B416-100D28595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00" y="1003654"/>
            <a:ext cx="6689170" cy="66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виды загрязнения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существуют?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Самый частый случай –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  <a:r>
              <a:rPr lang="ru-R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химическое загрязнение.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Сточные воды фабрик и заводов,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сточные воды с полей обычно содержат вредные химические вещества. Фабрики и заводы должны очищать свои сточные воды перед сбросом. Для этого должны быть установлены специальные очистные сооружения.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869DE-17BB-49BE-94D8-3FF087ED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0" y="167975"/>
            <a:ext cx="2002971" cy="2002971"/>
          </a:xfrm>
          <a:prstGeom prst="rect">
            <a:avLst/>
          </a:prstGeom>
        </p:spPr>
      </p:pic>
      <p:pic>
        <p:nvPicPr>
          <p:cNvPr id="8" name="Рисунок 7" descr="File:Nrborderborderentrythreecolorsmay05-1-.JPG">
            <a:extLst>
              <a:ext uri="{FF2B5EF4-FFF2-40B4-BE49-F238E27FC236}">
                <a16:creationId xmlns:a16="http://schemas.microsoft.com/office/drawing/2014/main" id="{10C5C710-D87F-4631-881A-D4CEDAA03F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3" y="0"/>
            <a:ext cx="5317067" cy="390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EC29D3-10A3-4BC4-B33C-42059A4D6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3" y="167974"/>
            <a:ext cx="2351925" cy="199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1"/>
            <a:ext cx="12191999" cy="6857996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Реки  и  водоёмы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обладают   способностью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самоочищаться   от   небольшого  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химического   загрязнения.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Водоросли   являются   природным   «фильтром»   воды.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Они   поглощают   мельчайшие   частички – загрязнители –  </a:t>
            </a:r>
            <a:b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 восстанавливают   здоровье  реки  или  водоёма. </a:t>
            </a:r>
          </a:p>
        </p:txBody>
      </p:sp>
      <p:pic>
        <p:nvPicPr>
          <p:cNvPr id="1026" name="Picture 2" descr="Источник: kemgro.com.au/author/kemgroblog2016/">
            <a:extLst>
              <a:ext uri="{FF2B5EF4-FFF2-40B4-BE49-F238E27FC236}">
                <a16:creationId xmlns:a16="http://schemas.microsoft.com/office/drawing/2014/main" id="{8F1F8307-5CFF-4D1A-AD9C-20745BA14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47" y="-38323"/>
            <a:ext cx="5334554" cy="31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F78A6-AD6D-463D-8119-EAC0B8E7F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59" y="4686601"/>
            <a:ext cx="2006106" cy="19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-41924"/>
            <a:ext cx="12191999" cy="6857996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Бывает  и  </a:t>
            </a:r>
            <a:r>
              <a:rPr lang="ru-R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бактериальное  загрязнение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воды</a:t>
            </a:r>
            <a:r>
              <a:rPr lang="ru-R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5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 воду  могут  попасть  бактерии,  вирусы,  вызывающие заболевания.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Чтобы  не  заразиться  инфекционными  болезнями,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нужно  соблюдать 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ПРАВИЛА  САНИТАРИИ  И  ГИГИЕНЫ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пользоваться  только  специально  оборудованными туалетами,  которые  расположены  достаточно  далеко  от реки  или  водоёма;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всегда  мыть  руки  с  мылом  после  туалета  и  перед  едой;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употреблять  только  свежекипячёную  воду;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неварёные  фрукты  и  овощи  ополаскивать  кипячёной водой.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F78A6-AD6D-463D-8119-EAC0B8E7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391" y="1919276"/>
            <a:ext cx="1605276" cy="15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1" y="31540"/>
            <a:ext cx="12191999" cy="6857996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Также бывает: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механическое загрязнение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в воду попадают песок, ил)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тепловое загрязнение.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Оно происходит тогда, когда температура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сточных вод выше, чем температура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 реки или водоёма.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радиоактивное загрязнение.</a:t>
            </a: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5F78A6-AD6D-463D-8119-EAC0B8E7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99" y="2476175"/>
            <a:ext cx="2525311" cy="2424609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F4E71B9B-58E2-4E24-9F75-8B0EBC9BB482}"/>
              </a:ext>
            </a:extLst>
          </p:cNvPr>
          <p:cNvSpPr/>
          <p:nvPr/>
        </p:nvSpPr>
        <p:spPr>
          <a:xfrm>
            <a:off x="7010401" y="598311"/>
            <a:ext cx="4425244" cy="1747389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ЛЮБОЕ ЗАГРЯЗНЕНИЕ - ЭТО ПЛОХО ДЛЯ ЖИВЫХ ОРГАНИЗМОВ!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F5907-04EB-4FA1-903B-7C6215017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233714"/>
          </a:xfrm>
          <a:solidFill>
            <a:schemeClr val="bg1"/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146E47-6B63-495A-BD3D-C9FB72BCC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1219688" cy="252522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000076"/>
              </a:solidFill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  <a:p>
            <a:pPr algn="ctr"/>
            <a:endParaRPr lang="ru-RU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F0B6413-1D9E-4103-95FF-93FAA56D329F}"/>
              </a:ext>
            </a:extLst>
          </p:cNvPr>
          <p:cNvSpPr txBox="1">
            <a:spLocks/>
          </p:cNvSpPr>
          <p:nvPr/>
        </p:nvSpPr>
        <p:spPr>
          <a:xfrm>
            <a:off x="221270" y="2296840"/>
            <a:ext cx="11749460" cy="252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b="1" dirty="0">
              <a:solidFill>
                <a:srgbClr val="000076"/>
              </a:solidFill>
            </a:endParaRPr>
          </a:p>
          <a:p>
            <a:pPr algn="ctr"/>
            <a:r>
              <a:rPr lang="uz-Cyrl-UZ" sz="6200" b="1" dirty="0">
                <a:latin typeface="Myriad Pro Cond" panose="020B0506030403020204" pitchFamily="34" charset="0"/>
              </a:rPr>
              <a:t>       </a:t>
            </a:r>
            <a:endParaRPr lang="ru-RU" sz="4200" b="1" dirty="0">
              <a:solidFill>
                <a:srgbClr val="00007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C07CE85-DC78-4807-82E4-6249F3FF69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Calibri "/>
              </a:rPr>
              <a:t> Уважайте друг друга! Уважайте воду!</a:t>
            </a:r>
            <a:endParaRPr lang="en-US" sz="3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5" name="AutoShape 2" descr="Картинки по запросу счётчик в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644236"/>
            <a:ext cx="9113520" cy="62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288</Words>
  <Application>Microsoft Office PowerPoint</Application>
  <PresentationFormat>Широкоэкранный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</vt:lpstr>
      <vt:lpstr>Calibri Light</vt:lpstr>
      <vt:lpstr>Myriad Pro Cond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о воде</dc:title>
  <dc:creator>Анастасия</dc:creator>
  <cp:lastModifiedBy>Анастасия</cp:lastModifiedBy>
  <cp:revision>32</cp:revision>
  <dcterms:created xsi:type="dcterms:W3CDTF">2019-08-27T20:30:34Z</dcterms:created>
  <dcterms:modified xsi:type="dcterms:W3CDTF">2019-10-14T02:26:44Z</dcterms:modified>
</cp:coreProperties>
</file>