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1" r:id="rId3"/>
    <p:sldId id="258" r:id="rId4"/>
    <p:sldId id="257" r:id="rId5"/>
    <p:sldId id="263" r:id="rId6"/>
    <p:sldId id="267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699987" y="1267292"/>
            <a:ext cx="5269842" cy="3899794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sz="6200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РЕКИ И ВОДОЁМЫ УЗБЕКИСТАНА</a:t>
            </a: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C0BB818-E5C3-4572-B3E7-25C29802CD93}"/>
              </a:ext>
            </a:extLst>
          </p:cNvPr>
          <p:cNvSpPr/>
          <p:nvPr/>
        </p:nvSpPr>
        <p:spPr>
          <a:xfrm>
            <a:off x="188686" y="-1"/>
            <a:ext cx="9710057" cy="372533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ТЕРРИТОРИЯ  У  БЕРЕГОВ  РЕК,  САЕВ,  РУЧЬЁВ,  КАНАЛОВ  И  ОЗЁР НАЗЫВАЕТСЯ   «ВОДООХРАННАЯ  ЗОНА».  В   ВОДООХРАННОЙ   ЗОНЕ   ЗАПРЕЩЕНО МУСОРИТЬ   И  ДАЖЕ   ВРЕМЕННО    ХРАНИТЬ   ОТХОДЫ,  НЕЛЬЗЯ  СТРОИТЬ ПРОИЗВОДСТВО, СЛИВАТЬ  СТОЧНЫЕ  ВОДЫ.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7C64F-7AD0-409A-A58C-15BCCF30F8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1" y="2580533"/>
            <a:ext cx="4281096" cy="4281096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7942B011-6C6C-4F44-B553-69A5C0BBBC50}"/>
              </a:ext>
            </a:extLst>
          </p:cNvPr>
          <p:cNvSpPr/>
          <p:nvPr/>
        </p:nvSpPr>
        <p:spPr>
          <a:xfrm>
            <a:off x="8374743" y="2910212"/>
            <a:ext cx="3628571" cy="210210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МНЕ ТЯЖЕЛО, ЕСЛИ В РЕКУ ПОПАДАЕТ МУСОР!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5C5CBC-CCE2-4E6B-B49A-9513D9D7F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9" y="3839618"/>
            <a:ext cx="2748348" cy="30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772228" y="1233716"/>
            <a:ext cx="9198501" cy="5624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2060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ВОДЫ,  ЗАБИРАЕМЫЕ  ИЗ  РЕК  НА  ПРОМЫВКУ  ПОЛЕЙ, ПРЕВРАЩАЮТСЯ   В   СТОЧНЫЕ   ВОДЫ.  </a:t>
            </a:r>
            <a:b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ПОРОЙ   ОНИ   СИЛЬНО ЗАГРЯЗНЕНЫ.   ОСОБЕННО   ЕСЛИ   НА   ПОЛЯХ ИСПОЛЬЗОВАЛИ МНОГО ПЕСТИЦИДОВ, УДОБРЕНИЙ И ПОЧВЫ ЗАСОЛЕНЫ. </a:t>
            </a:r>
            <a:b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МНОГИЕ ВОДОЁМЫ В УЗБЕКИСТАНЕ ОБРАЗОВАЛИСЬ ИМЕННО ИЗ СТОЧНЫХ ВОД. </a:t>
            </a:r>
          </a:p>
          <a:p>
            <a:pPr algn="ctr"/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441FA-4C09-453C-A6BD-DDA6A3961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1" y="464586"/>
            <a:ext cx="2525228" cy="25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733A8275-7057-4132-B0DA-4BC891C76900}"/>
              </a:ext>
            </a:extLst>
          </p:cNvPr>
          <p:cNvSpPr/>
          <p:nvPr/>
        </p:nvSpPr>
        <p:spPr>
          <a:xfrm>
            <a:off x="6829063" y="625033"/>
            <a:ext cx="4313912" cy="129636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ТАКОЕ</a:t>
            </a:r>
            <a:r>
              <a:rPr lang="ru-RU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ВЕТЛАНД, КАПЕЛЬКА?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0AE5D1-E448-4F97-9C6F-0B66C4B2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3" y="3429000"/>
            <a:ext cx="2719039" cy="2610612"/>
          </a:xfrm>
          <a:prstGeom prst="rect">
            <a:avLst/>
          </a:prstGeom>
        </p:spPr>
      </p:pic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DCEF9670-F368-4E95-ADC9-DAA522455905}"/>
              </a:ext>
            </a:extLst>
          </p:cNvPr>
          <p:cNvSpPr/>
          <p:nvPr/>
        </p:nvSpPr>
        <p:spPr>
          <a:xfrm>
            <a:off x="884678" y="1519053"/>
            <a:ext cx="5092860" cy="1658199"/>
          </a:xfrm>
          <a:prstGeom prst="wedgeRoundRectCallou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ОЗЁРА, ПРУДЫ  И  БОЛОТА…</a:t>
            </a:r>
            <a:b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ВЕТЛАНД – С АНГЛИЙСКОГО «WET» + «LAND»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«УВЛАЖНЁННАЯ   ЗЕМЛЯ»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977EC-94EC-4DC3-8A9C-4F3B07223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27" y="625033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58259B-6F0C-457C-97E6-5B9A800CE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904" y="3677119"/>
            <a:ext cx="3336246" cy="2518969"/>
          </a:xfrm>
          <a:prstGeom prst="rect">
            <a:avLst/>
          </a:prstGeom>
        </p:spPr>
      </p:pic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AD03A71F-3D19-4963-9A66-D5BDD9F2141E}"/>
              </a:ext>
            </a:extLst>
          </p:cNvPr>
          <p:cNvSpPr/>
          <p:nvPr/>
        </p:nvSpPr>
        <p:spPr>
          <a:xfrm>
            <a:off x="3991429" y="5849257"/>
            <a:ext cx="3352800" cy="551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РИСУНОК ШИРЫ КОРНИЕВСКИ</a:t>
            </a:r>
          </a:p>
        </p:txBody>
      </p:sp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АЙДАР-АРНАСАЙСКАЯ   СИСТЕМА    ОЗЁР,    ОЗЁРА    САРЫКАМЫШ, ДЕНГИЗКУЛЬ,    СУДОЧЬЕ    ОБРАЗОВАЛИСЬ   В   РЕЗУЛЬТАТЕ   СБРОСА СТОЧНЫХ   ВОД.</a:t>
            </a:r>
            <a:b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ВОДЫ   ЭТИХ   ОЗЁР   СОЛОНОВАТЫЕ. </a:t>
            </a: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АЙДАР-АРНАСАЙСКАЯ СИСТЕМА ОЗЁР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В   ДЖИЗАКЕ  И   ОЗЕРО   ДЕНГИЗКУЛЬ   В   БУХАРЕ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ОЧЕНЬ   ВАЖНЫ  ДЛЯ  ПЕЛИКАНОВ,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ЛЕБЕДЕЙ-ШИПУНОВ,   ЦАПЕЛЬ,   АИСТОВ И ДРУГИХ.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ЭТИ РЕДКИЕ ПТИЦЫ КОРМЯТСЯ,  ГНЕЗДЯТСЯ,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ВЫВОДЯТ ПОТОМСТВО НА ОЗЁРАХ.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692444" y="2247427"/>
            <a:ext cx="3194756" cy="183355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 "/>
              </a:rPr>
              <a:t>ТАМ  ВОДЯТСЯ РЫБЫ,  ТУДА ПРИЛЕТАЮТ ПТИЦЫ.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71" y="4084676"/>
            <a:ext cx="1769086" cy="22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РАССМОТРИТЕ </a:t>
            </a:r>
          </a:p>
          <a:p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ФИЗИЧЕСКУЮ </a:t>
            </a:r>
          </a:p>
          <a:p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КАРТУ УЗБЕКИСТАНА.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КАКИХ ОБЛАСТЯХ </a:t>
            </a:r>
          </a:p>
          <a:p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МНОГО РЕК И </a:t>
            </a:r>
          </a:p>
          <a:p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ВОДОЁМОВ?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КАКИХ – МЕНЬШЕ?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ГДЕ МОЖЕТ БЫТЬ </a:t>
            </a:r>
          </a:p>
          <a:p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НЕДОСТАТОЧНО ВОДЫ?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КАКИХ ЦЕЛЕЙ ОТ РЕК ОТВОДЯТ КАНАЛЫ?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КАНАЛЫ ВЫ ЗНАЕТЕ?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69DE-17BB-49BE-94D8-3FF087E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3" y="0"/>
            <a:ext cx="2002971" cy="2002971"/>
          </a:xfrm>
          <a:prstGeom prst="rect">
            <a:avLst/>
          </a:prstGeom>
        </p:spPr>
      </p:pic>
      <p:pic>
        <p:nvPicPr>
          <p:cNvPr id="10" name="Рисунок 9" descr="http://kartografiya.uz/images/content/d0678-respub_uzb_fizich.jpg">
            <a:extLst>
              <a:ext uri="{FF2B5EF4-FFF2-40B4-BE49-F238E27FC236}">
                <a16:creationId xmlns:a16="http://schemas.microsoft.com/office/drawing/2014/main" id="{1255FED2-261D-42FF-89DC-A1216763DF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1" y="0"/>
            <a:ext cx="7986632" cy="551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2794</TotalTime>
  <Words>198</Words>
  <Application>Microsoft Office PowerPoint</Application>
  <PresentationFormat>Широкоэкранный</PresentationFormat>
  <Paragraphs>60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</vt:lpstr>
      <vt:lpstr>Calibri Light</vt:lpstr>
      <vt:lpstr>Myriad Pro Cond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35</cp:revision>
  <dcterms:created xsi:type="dcterms:W3CDTF">2019-08-27T20:30:34Z</dcterms:created>
  <dcterms:modified xsi:type="dcterms:W3CDTF">2019-10-14T01:39:43Z</dcterms:modified>
</cp:coreProperties>
</file>